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avi" ContentType="video/avi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18"/>
  </p:notesMasterIdLst>
  <p:sldIdLst>
    <p:sldId id="256" r:id="rId2"/>
    <p:sldId id="257" r:id="rId3"/>
    <p:sldId id="258" r:id="rId4"/>
    <p:sldId id="266" r:id="rId5"/>
    <p:sldId id="263" r:id="rId6"/>
    <p:sldId id="262" r:id="rId7"/>
    <p:sldId id="259" r:id="rId8"/>
    <p:sldId id="265" r:id="rId9"/>
    <p:sldId id="267" r:id="rId10"/>
    <p:sldId id="272" r:id="rId11"/>
    <p:sldId id="268" r:id="rId12"/>
    <p:sldId id="269" r:id="rId13"/>
    <p:sldId id="271" r:id="rId14"/>
    <p:sldId id="270" r:id="rId15"/>
    <p:sldId id="275" r:id="rId16"/>
    <p:sldId id="274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lerie Simonis" initials="V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85" autoAdjust="0"/>
    <p:restoredTop sz="94660"/>
  </p:normalViewPr>
  <p:slideViewPr>
    <p:cSldViewPr snapToGrid="0">
      <p:cViewPr>
        <p:scale>
          <a:sx n="66" d="100"/>
          <a:sy n="66" d="100"/>
        </p:scale>
        <p:origin x="-252" y="-6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AF8F8F-C5A2-4EF0-8FA9-D71F57E0C24A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E6FEF-C60B-4508-94AB-A4053621053C}">
      <dgm:prSet phldrT="[Text]"/>
      <dgm:spPr/>
      <dgm:t>
        <a:bodyPr/>
        <a:lstStyle/>
        <a:p>
          <a:r>
            <a:rPr lang="en-US" dirty="0" smtClean="0"/>
            <a:t>Worm Video</a:t>
          </a:r>
          <a:endParaRPr lang="en-US" dirty="0"/>
        </a:p>
      </dgm:t>
    </dgm:pt>
    <dgm:pt modelId="{48B167AA-11F9-46F1-955E-AFC471F28365}" type="parTrans" cxnId="{80780294-E813-4FC9-9C36-8959D022DCDE}">
      <dgm:prSet/>
      <dgm:spPr/>
      <dgm:t>
        <a:bodyPr/>
        <a:lstStyle/>
        <a:p>
          <a:endParaRPr lang="en-US"/>
        </a:p>
      </dgm:t>
    </dgm:pt>
    <dgm:pt modelId="{A399B35C-90B9-46D1-9155-662E8FC32936}" type="sibTrans" cxnId="{80780294-E813-4FC9-9C36-8959D022DCDE}">
      <dgm:prSet/>
      <dgm:spPr/>
      <dgm:t>
        <a:bodyPr/>
        <a:lstStyle/>
        <a:p>
          <a:endParaRPr lang="en-US"/>
        </a:p>
      </dgm:t>
    </dgm:pt>
    <dgm:pt modelId="{102B9755-27FE-4145-8C75-7CF0856B9312}">
      <dgm:prSet phldrT="[Text]"/>
      <dgm:spPr/>
      <dgm:t>
        <a:bodyPr/>
        <a:lstStyle/>
        <a:p>
          <a:r>
            <a:rPr lang="en-US" dirty="0" smtClean="0"/>
            <a:t>Segmented Worm</a:t>
          </a:r>
          <a:endParaRPr lang="en-US" dirty="0"/>
        </a:p>
      </dgm:t>
    </dgm:pt>
    <dgm:pt modelId="{70F3FB57-C034-4267-A167-1498088C46C9}" type="parTrans" cxnId="{CA8BA1DB-CDD8-4E8E-885E-755336FD8EA6}">
      <dgm:prSet/>
      <dgm:spPr/>
      <dgm:t>
        <a:bodyPr/>
        <a:lstStyle/>
        <a:p>
          <a:endParaRPr lang="en-US"/>
        </a:p>
      </dgm:t>
    </dgm:pt>
    <dgm:pt modelId="{F91F3B70-5911-4A03-A730-165927E39D44}" type="sibTrans" cxnId="{CA8BA1DB-CDD8-4E8E-885E-755336FD8EA6}">
      <dgm:prSet/>
      <dgm:spPr/>
      <dgm:t>
        <a:bodyPr/>
        <a:lstStyle/>
        <a:p>
          <a:endParaRPr lang="en-US"/>
        </a:p>
      </dgm:t>
    </dgm:pt>
    <dgm:pt modelId="{E412CDDF-C770-4EE3-BE5C-D191734A2C66}">
      <dgm:prSet phldrT="[Text]"/>
      <dgm:spPr/>
      <dgm:t>
        <a:bodyPr/>
        <a:lstStyle/>
        <a:p>
          <a:r>
            <a:rPr lang="en-US" dirty="0" smtClean="0"/>
            <a:t>Worm Tracking</a:t>
          </a:r>
          <a:endParaRPr lang="en-US" dirty="0"/>
        </a:p>
      </dgm:t>
    </dgm:pt>
    <dgm:pt modelId="{5DEEF364-9BF2-45F2-8B0C-A67896158E54}" type="parTrans" cxnId="{89D76A54-1E87-4D51-9381-56DFB079CE7E}">
      <dgm:prSet/>
      <dgm:spPr/>
      <dgm:t>
        <a:bodyPr/>
        <a:lstStyle/>
        <a:p>
          <a:endParaRPr lang="en-US"/>
        </a:p>
      </dgm:t>
    </dgm:pt>
    <dgm:pt modelId="{6A24E7BE-B65E-4E75-BFEC-11EF279FB29F}" type="sibTrans" cxnId="{89D76A54-1E87-4D51-9381-56DFB079CE7E}">
      <dgm:prSet/>
      <dgm:spPr/>
      <dgm:t>
        <a:bodyPr/>
        <a:lstStyle/>
        <a:p>
          <a:endParaRPr lang="en-US"/>
        </a:p>
      </dgm:t>
    </dgm:pt>
    <dgm:pt modelId="{5E4641BF-DAA1-4781-8F72-F113B659355D}">
      <dgm:prSet phldrT="[Text]"/>
      <dgm:spPr/>
      <dgm:t>
        <a:bodyPr/>
        <a:lstStyle/>
        <a:p>
          <a:r>
            <a:rPr lang="en-US" dirty="0" smtClean="0"/>
            <a:t>Feature Collection</a:t>
          </a:r>
          <a:endParaRPr lang="en-US" dirty="0"/>
        </a:p>
      </dgm:t>
    </dgm:pt>
    <dgm:pt modelId="{BF5B84A4-1D7E-4471-8CE1-768C5B560126}" type="parTrans" cxnId="{720D181F-0E4E-4356-AF22-F6A1123C82E3}">
      <dgm:prSet/>
      <dgm:spPr/>
      <dgm:t>
        <a:bodyPr/>
        <a:lstStyle/>
        <a:p>
          <a:endParaRPr lang="en-US"/>
        </a:p>
      </dgm:t>
    </dgm:pt>
    <dgm:pt modelId="{C1F41494-B926-4806-844A-52E27C954B39}" type="sibTrans" cxnId="{720D181F-0E4E-4356-AF22-F6A1123C82E3}">
      <dgm:prSet/>
      <dgm:spPr/>
      <dgm:t>
        <a:bodyPr/>
        <a:lstStyle/>
        <a:p>
          <a:endParaRPr lang="en-US"/>
        </a:p>
      </dgm:t>
    </dgm:pt>
    <dgm:pt modelId="{BB8ADF51-AB97-4C77-90D4-21A38D6A791D}" type="pres">
      <dgm:prSet presAssocID="{90AF8F8F-C5A2-4EF0-8FA9-D71F57E0C24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F48282E-7A1E-4D29-9EED-CDCC38151DFD}" type="pres">
      <dgm:prSet presAssocID="{90AF8F8F-C5A2-4EF0-8FA9-D71F57E0C24A}" presName="hierFlow" presStyleCnt="0"/>
      <dgm:spPr/>
    </dgm:pt>
    <dgm:pt modelId="{4146B4D3-62E5-4C70-AD5F-13A537F7947E}" type="pres">
      <dgm:prSet presAssocID="{90AF8F8F-C5A2-4EF0-8FA9-D71F57E0C24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7C2D086-FFAD-49E4-B540-2D4EAB86D172}" type="pres">
      <dgm:prSet presAssocID="{D91E6FEF-C60B-4508-94AB-A4053621053C}" presName="Name14" presStyleCnt="0"/>
      <dgm:spPr/>
    </dgm:pt>
    <dgm:pt modelId="{7A4D0DB3-1D14-4202-9844-D525B563A26E}" type="pres">
      <dgm:prSet presAssocID="{D91E6FEF-C60B-4508-94AB-A4053621053C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3DFF1D-7D1A-4FD6-8FFC-689041D731F9}" type="pres">
      <dgm:prSet presAssocID="{D91E6FEF-C60B-4508-94AB-A4053621053C}" presName="hierChild2" presStyleCnt="0"/>
      <dgm:spPr/>
    </dgm:pt>
    <dgm:pt modelId="{38DDC950-4E2D-44E0-B412-9B38565C498F}" type="pres">
      <dgm:prSet presAssocID="{70F3FB57-C034-4267-A167-1498088C46C9}" presName="Name19" presStyleLbl="parChTrans1D2" presStyleIdx="0" presStyleCnt="1"/>
      <dgm:spPr/>
      <dgm:t>
        <a:bodyPr/>
        <a:lstStyle/>
        <a:p>
          <a:endParaRPr lang="en-US"/>
        </a:p>
      </dgm:t>
    </dgm:pt>
    <dgm:pt modelId="{D9E8A30E-202D-4E00-B026-CF4E7833FD5C}" type="pres">
      <dgm:prSet presAssocID="{102B9755-27FE-4145-8C75-7CF0856B9312}" presName="Name21" presStyleCnt="0"/>
      <dgm:spPr/>
    </dgm:pt>
    <dgm:pt modelId="{8DD4D7A4-DB50-469B-85FA-231573833E81}" type="pres">
      <dgm:prSet presAssocID="{102B9755-27FE-4145-8C75-7CF0856B9312}" presName="level2Shape" presStyleLbl="node2" presStyleIdx="0" presStyleCnt="1"/>
      <dgm:spPr/>
      <dgm:t>
        <a:bodyPr/>
        <a:lstStyle/>
        <a:p>
          <a:endParaRPr lang="en-US"/>
        </a:p>
      </dgm:t>
    </dgm:pt>
    <dgm:pt modelId="{10697E13-A99F-46AF-B80B-771FD22D70B1}" type="pres">
      <dgm:prSet presAssocID="{102B9755-27FE-4145-8C75-7CF0856B9312}" presName="hierChild3" presStyleCnt="0"/>
      <dgm:spPr/>
    </dgm:pt>
    <dgm:pt modelId="{C72521B0-2505-47A2-91DD-DD7BC55DDA73}" type="pres">
      <dgm:prSet presAssocID="{5DEEF364-9BF2-45F2-8B0C-A67896158E54}" presName="Name19" presStyleLbl="parChTrans1D3" presStyleIdx="0" presStyleCnt="2"/>
      <dgm:spPr/>
      <dgm:t>
        <a:bodyPr/>
        <a:lstStyle/>
        <a:p>
          <a:endParaRPr lang="en-US"/>
        </a:p>
      </dgm:t>
    </dgm:pt>
    <dgm:pt modelId="{18C12A3D-AA5D-4237-8BB6-987FE0A11863}" type="pres">
      <dgm:prSet presAssocID="{E412CDDF-C770-4EE3-BE5C-D191734A2C66}" presName="Name21" presStyleCnt="0"/>
      <dgm:spPr/>
    </dgm:pt>
    <dgm:pt modelId="{EB44F386-FED3-45DE-8926-2A357A36CBD4}" type="pres">
      <dgm:prSet presAssocID="{E412CDDF-C770-4EE3-BE5C-D191734A2C66}" presName="level2Shape" presStyleLbl="node3" presStyleIdx="0" presStyleCnt="2"/>
      <dgm:spPr/>
      <dgm:t>
        <a:bodyPr/>
        <a:lstStyle/>
        <a:p>
          <a:endParaRPr lang="en-US"/>
        </a:p>
      </dgm:t>
    </dgm:pt>
    <dgm:pt modelId="{D7E64C05-2E8C-436C-85F5-54E85DE725D4}" type="pres">
      <dgm:prSet presAssocID="{E412CDDF-C770-4EE3-BE5C-D191734A2C66}" presName="hierChild3" presStyleCnt="0"/>
      <dgm:spPr/>
    </dgm:pt>
    <dgm:pt modelId="{482E5EE3-5DF2-454D-97A9-1DB02EBFAD85}" type="pres">
      <dgm:prSet presAssocID="{BF5B84A4-1D7E-4471-8CE1-768C5B560126}" presName="Name19" presStyleLbl="parChTrans1D3" presStyleIdx="1" presStyleCnt="2"/>
      <dgm:spPr/>
      <dgm:t>
        <a:bodyPr/>
        <a:lstStyle/>
        <a:p>
          <a:endParaRPr lang="en-US"/>
        </a:p>
      </dgm:t>
    </dgm:pt>
    <dgm:pt modelId="{B3480F12-8DE0-45CF-A9C8-5F285CF3DF35}" type="pres">
      <dgm:prSet presAssocID="{5E4641BF-DAA1-4781-8F72-F113B659355D}" presName="Name21" presStyleCnt="0"/>
      <dgm:spPr/>
    </dgm:pt>
    <dgm:pt modelId="{9C075F7C-3519-4CB0-9553-ED43E1A2943E}" type="pres">
      <dgm:prSet presAssocID="{5E4641BF-DAA1-4781-8F72-F113B659355D}" presName="level2Shape" presStyleLbl="node3" presStyleIdx="1" presStyleCnt="2"/>
      <dgm:spPr/>
      <dgm:t>
        <a:bodyPr/>
        <a:lstStyle/>
        <a:p>
          <a:endParaRPr lang="en-US"/>
        </a:p>
      </dgm:t>
    </dgm:pt>
    <dgm:pt modelId="{39EB5CF2-0E8F-40A6-B82F-2773B4E56AA9}" type="pres">
      <dgm:prSet presAssocID="{5E4641BF-DAA1-4781-8F72-F113B659355D}" presName="hierChild3" presStyleCnt="0"/>
      <dgm:spPr/>
    </dgm:pt>
    <dgm:pt modelId="{6230E1A0-4CD4-4356-B5E8-EEF7B789280A}" type="pres">
      <dgm:prSet presAssocID="{90AF8F8F-C5A2-4EF0-8FA9-D71F57E0C24A}" presName="bgShapesFlow" presStyleCnt="0"/>
      <dgm:spPr/>
    </dgm:pt>
  </dgm:ptLst>
  <dgm:cxnLst>
    <dgm:cxn modelId="{593A6F65-A161-4EE2-8256-C2572F2933A6}" type="presOf" srcId="{90AF8F8F-C5A2-4EF0-8FA9-D71F57E0C24A}" destId="{BB8ADF51-AB97-4C77-90D4-21A38D6A791D}" srcOrd="0" destOrd="0" presId="urn:microsoft.com/office/officeart/2005/8/layout/hierarchy6"/>
    <dgm:cxn modelId="{6C1FF0F0-DCA1-4EB5-B972-CCF7A827683B}" type="presOf" srcId="{BF5B84A4-1D7E-4471-8CE1-768C5B560126}" destId="{482E5EE3-5DF2-454D-97A9-1DB02EBFAD85}" srcOrd="0" destOrd="0" presId="urn:microsoft.com/office/officeart/2005/8/layout/hierarchy6"/>
    <dgm:cxn modelId="{630AA36F-9241-44EE-AE97-F8AA7DB1F1F4}" type="presOf" srcId="{70F3FB57-C034-4267-A167-1498088C46C9}" destId="{38DDC950-4E2D-44E0-B412-9B38565C498F}" srcOrd="0" destOrd="0" presId="urn:microsoft.com/office/officeart/2005/8/layout/hierarchy6"/>
    <dgm:cxn modelId="{89D76A54-1E87-4D51-9381-56DFB079CE7E}" srcId="{102B9755-27FE-4145-8C75-7CF0856B9312}" destId="{E412CDDF-C770-4EE3-BE5C-D191734A2C66}" srcOrd="0" destOrd="0" parTransId="{5DEEF364-9BF2-45F2-8B0C-A67896158E54}" sibTransId="{6A24E7BE-B65E-4E75-BFEC-11EF279FB29F}"/>
    <dgm:cxn modelId="{313A1408-E023-433B-ACB5-37286B156B30}" type="presOf" srcId="{E412CDDF-C770-4EE3-BE5C-D191734A2C66}" destId="{EB44F386-FED3-45DE-8926-2A357A36CBD4}" srcOrd="0" destOrd="0" presId="urn:microsoft.com/office/officeart/2005/8/layout/hierarchy6"/>
    <dgm:cxn modelId="{F94CB6E4-1133-4964-8A8F-08E0EE9B32EC}" type="presOf" srcId="{5E4641BF-DAA1-4781-8F72-F113B659355D}" destId="{9C075F7C-3519-4CB0-9553-ED43E1A2943E}" srcOrd="0" destOrd="0" presId="urn:microsoft.com/office/officeart/2005/8/layout/hierarchy6"/>
    <dgm:cxn modelId="{720D181F-0E4E-4356-AF22-F6A1123C82E3}" srcId="{102B9755-27FE-4145-8C75-7CF0856B9312}" destId="{5E4641BF-DAA1-4781-8F72-F113B659355D}" srcOrd="1" destOrd="0" parTransId="{BF5B84A4-1D7E-4471-8CE1-768C5B560126}" sibTransId="{C1F41494-B926-4806-844A-52E27C954B39}"/>
    <dgm:cxn modelId="{80780294-E813-4FC9-9C36-8959D022DCDE}" srcId="{90AF8F8F-C5A2-4EF0-8FA9-D71F57E0C24A}" destId="{D91E6FEF-C60B-4508-94AB-A4053621053C}" srcOrd="0" destOrd="0" parTransId="{48B167AA-11F9-46F1-955E-AFC471F28365}" sibTransId="{A399B35C-90B9-46D1-9155-662E8FC32936}"/>
    <dgm:cxn modelId="{D853927F-5C63-439C-B43D-5FC0989AF12B}" type="presOf" srcId="{102B9755-27FE-4145-8C75-7CF0856B9312}" destId="{8DD4D7A4-DB50-469B-85FA-231573833E81}" srcOrd="0" destOrd="0" presId="urn:microsoft.com/office/officeart/2005/8/layout/hierarchy6"/>
    <dgm:cxn modelId="{EF24101A-41DA-476C-BAEE-2E51559B1768}" type="presOf" srcId="{5DEEF364-9BF2-45F2-8B0C-A67896158E54}" destId="{C72521B0-2505-47A2-91DD-DD7BC55DDA73}" srcOrd="0" destOrd="0" presId="urn:microsoft.com/office/officeart/2005/8/layout/hierarchy6"/>
    <dgm:cxn modelId="{6A825A48-1439-4E2A-A4DD-5287858076D1}" type="presOf" srcId="{D91E6FEF-C60B-4508-94AB-A4053621053C}" destId="{7A4D0DB3-1D14-4202-9844-D525B563A26E}" srcOrd="0" destOrd="0" presId="urn:microsoft.com/office/officeart/2005/8/layout/hierarchy6"/>
    <dgm:cxn modelId="{CA8BA1DB-CDD8-4E8E-885E-755336FD8EA6}" srcId="{D91E6FEF-C60B-4508-94AB-A4053621053C}" destId="{102B9755-27FE-4145-8C75-7CF0856B9312}" srcOrd="0" destOrd="0" parTransId="{70F3FB57-C034-4267-A167-1498088C46C9}" sibTransId="{F91F3B70-5911-4A03-A730-165927E39D44}"/>
    <dgm:cxn modelId="{C848978A-6FF1-484C-BD77-C39C15EE8CD0}" type="presParOf" srcId="{BB8ADF51-AB97-4C77-90D4-21A38D6A791D}" destId="{8F48282E-7A1E-4D29-9EED-CDCC38151DFD}" srcOrd="0" destOrd="0" presId="urn:microsoft.com/office/officeart/2005/8/layout/hierarchy6"/>
    <dgm:cxn modelId="{1A9D3FA3-29FD-46A7-8A03-A5EB4D7CDE24}" type="presParOf" srcId="{8F48282E-7A1E-4D29-9EED-CDCC38151DFD}" destId="{4146B4D3-62E5-4C70-AD5F-13A537F7947E}" srcOrd="0" destOrd="0" presId="urn:microsoft.com/office/officeart/2005/8/layout/hierarchy6"/>
    <dgm:cxn modelId="{FB041DA5-6374-4B46-8EEF-948B12585833}" type="presParOf" srcId="{4146B4D3-62E5-4C70-AD5F-13A537F7947E}" destId="{37C2D086-FFAD-49E4-B540-2D4EAB86D172}" srcOrd="0" destOrd="0" presId="urn:microsoft.com/office/officeart/2005/8/layout/hierarchy6"/>
    <dgm:cxn modelId="{0ED300F9-7AD2-44CC-A2BF-280DBB636019}" type="presParOf" srcId="{37C2D086-FFAD-49E4-B540-2D4EAB86D172}" destId="{7A4D0DB3-1D14-4202-9844-D525B563A26E}" srcOrd="0" destOrd="0" presId="urn:microsoft.com/office/officeart/2005/8/layout/hierarchy6"/>
    <dgm:cxn modelId="{92AA1312-0D77-4CA1-8968-4881B6C4495D}" type="presParOf" srcId="{37C2D086-FFAD-49E4-B540-2D4EAB86D172}" destId="{423DFF1D-7D1A-4FD6-8FFC-689041D731F9}" srcOrd="1" destOrd="0" presId="urn:microsoft.com/office/officeart/2005/8/layout/hierarchy6"/>
    <dgm:cxn modelId="{BBD1301F-DAFA-45E8-8CE4-C156A73C56E5}" type="presParOf" srcId="{423DFF1D-7D1A-4FD6-8FFC-689041D731F9}" destId="{38DDC950-4E2D-44E0-B412-9B38565C498F}" srcOrd="0" destOrd="0" presId="urn:microsoft.com/office/officeart/2005/8/layout/hierarchy6"/>
    <dgm:cxn modelId="{0820B3E6-237D-4644-8A9D-E6BE9FC802E9}" type="presParOf" srcId="{423DFF1D-7D1A-4FD6-8FFC-689041D731F9}" destId="{D9E8A30E-202D-4E00-B026-CF4E7833FD5C}" srcOrd="1" destOrd="0" presId="urn:microsoft.com/office/officeart/2005/8/layout/hierarchy6"/>
    <dgm:cxn modelId="{793AB86F-5A47-4523-9524-B8DF2AF7B1EE}" type="presParOf" srcId="{D9E8A30E-202D-4E00-B026-CF4E7833FD5C}" destId="{8DD4D7A4-DB50-469B-85FA-231573833E81}" srcOrd="0" destOrd="0" presId="urn:microsoft.com/office/officeart/2005/8/layout/hierarchy6"/>
    <dgm:cxn modelId="{37447BFC-9ED5-491C-8795-6C7055B082B6}" type="presParOf" srcId="{D9E8A30E-202D-4E00-B026-CF4E7833FD5C}" destId="{10697E13-A99F-46AF-B80B-771FD22D70B1}" srcOrd="1" destOrd="0" presId="urn:microsoft.com/office/officeart/2005/8/layout/hierarchy6"/>
    <dgm:cxn modelId="{DC78356B-2E19-48CD-BDFC-B7C50D777FD2}" type="presParOf" srcId="{10697E13-A99F-46AF-B80B-771FD22D70B1}" destId="{C72521B0-2505-47A2-91DD-DD7BC55DDA73}" srcOrd="0" destOrd="0" presId="urn:microsoft.com/office/officeart/2005/8/layout/hierarchy6"/>
    <dgm:cxn modelId="{AC5A2D11-8F11-4AFB-8610-F924E6817735}" type="presParOf" srcId="{10697E13-A99F-46AF-B80B-771FD22D70B1}" destId="{18C12A3D-AA5D-4237-8BB6-987FE0A11863}" srcOrd="1" destOrd="0" presId="urn:microsoft.com/office/officeart/2005/8/layout/hierarchy6"/>
    <dgm:cxn modelId="{6AD49000-396D-43CE-9ED2-9552BB94334B}" type="presParOf" srcId="{18C12A3D-AA5D-4237-8BB6-987FE0A11863}" destId="{EB44F386-FED3-45DE-8926-2A357A36CBD4}" srcOrd="0" destOrd="0" presId="urn:microsoft.com/office/officeart/2005/8/layout/hierarchy6"/>
    <dgm:cxn modelId="{EB6DA575-56B7-4D80-82D9-0F7C56F9E0E4}" type="presParOf" srcId="{18C12A3D-AA5D-4237-8BB6-987FE0A11863}" destId="{D7E64C05-2E8C-436C-85F5-54E85DE725D4}" srcOrd="1" destOrd="0" presId="urn:microsoft.com/office/officeart/2005/8/layout/hierarchy6"/>
    <dgm:cxn modelId="{B6E08342-BE30-4525-9A71-F797CA536170}" type="presParOf" srcId="{10697E13-A99F-46AF-B80B-771FD22D70B1}" destId="{482E5EE3-5DF2-454D-97A9-1DB02EBFAD85}" srcOrd="2" destOrd="0" presId="urn:microsoft.com/office/officeart/2005/8/layout/hierarchy6"/>
    <dgm:cxn modelId="{AA463CB2-9153-4314-B520-59C6A6A0C175}" type="presParOf" srcId="{10697E13-A99F-46AF-B80B-771FD22D70B1}" destId="{B3480F12-8DE0-45CF-A9C8-5F285CF3DF35}" srcOrd="3" destOrd="0" presId="urn:microsoft.com/office/officeart/2005/8/layout/hierarchy6"/>
    <dgm:cxn modelId="{FC1B38C0-E142-4A9D-98DB-BC14749FB1CE}" type="presParOf" srcId="{B3480F12-8DE0-45CF-A9C8-5F285CF3DF35}" destId="{9C075F7C-3519-4CB0-9553-ED43E1A2943E}" srcOrd="0" destOrd="0" presId="urn:microsoft.com/office/officeart/2005/8/layout/hierarchy6"/>
    <dgm:cxn modelId="{0836302F-CCD4-40D0-B899-343311599B91}" type="presParOf" srcId="{B3480F12-8DE0-45CF-A9C8-5F285CF3DF35}" destId="{39EB5CF2-0E8F-40A6-B82F-2773B4E56AA9}" srcOrd="1" destOrd="0" presId="urn:microsoft.com/office/officeart/2005/8/layout/hierarchy6"/>
    <dgm:cxn modelId="{9D2C2184-34AC-42A1-8E03-2C0EF2F2D532}" type="presParOf" srcId="{BB8ADF51-AB97-4C77-90D4-21A38D6A791D}" destId="{6230E1A0-4CD4-4356-B5E8-EEF7B789280A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1D11EF-51BD-4BA4-B9F4-E1E724668764}" type="doc">
      <dgm:prSet loTypeId="urn:microsoft.com/office/officeart/2005/8/layout/bProcess3" loCatId="process" qsTypeId="urn:microsoft.com/office/officeart/2005/8/quickstyle/simple1" qsCatId="simple" csTypeId="urn:microsoft.com/office/officeart/2005/8/colors/colorful1" csCatId="colorful" phldr="1"/>
      <dgm:spPr/>
    </dgm:pt>
    <dgm:pt modelId="{8A8670F7-1516-4FC6-B52F-1AB4BA0E1238}">
      <dgm:prSet phldrT="[Text]" custT="1"/>
      <dgm:spPr/>
      <dgm:t>
        <a:bodyPr/>
        <a:lstStyle/>
        <a:p>
          <a:r>
            <a:rPr lang="en-US" sz="2000" dirty="0" smtClean="0"/>
            <a:t>Original Image</a:t>
          </a:r>
          <a:endParaRPr lang="en-US" sz="2000" dirty="0"/>
        </a:p>
      </dgm:t>
    </dgm:pt>
    <dgm:pt modelId="{D373C78A-2503-496B-9515-5DB2868EF348}" type="parTrans" cxnId="{130A12C6-D600-4274-ABDF-D534019740AA}">
      <dgm:prSet/>
      <dgm:spPr/>
      <dgm:t>
        <a:bodyPr/>
        <a:lstStyle/>
        <a:p>
          <a:endParaRPr lang="en-US" sz="3200"/>
        </a:p>
      </dgm:t>
    </dgm:pt>
    <dgm:pt modelId="{DA172A97-302C-43FF-9F35-ED54E607509C}" type="sibTrans" cxnId="{130A12C6-D600-4274-ABDF-D534019740AA}">
      <dgm:prSet custT="1"/>
      <dgm:spPr/>
      <dgm:t>
        <a:bodyPr/>
        <a:lstStyle/>
        <a:p>
          <a:endParaRPr lang="en-US" sz="900"/>
        </a:p>
      </dgm:t>
    </dgm:pt>
    <dgm:pt modelId="{FA114C83-0D3B-4825-971B-B6E4BD7976D2}">
      <dgm:prSet phldrT="[Text]" custT="1"/>
      <dgm:spPr/>
      <dgm:t>
        <a:bodyPr/>
        <a:lstStyle/>
        <a:p>
          <a:r>
            <a:rPr lang="en-US" sz="2000" dirty="0" smtClean="0"/>
            <a:t>Image Enhancement</a:t>
          </a:r>
          <a:endParaRPr lang="en-US" sz="2000" dirty="0"/>
        </a:p>
      </dgm:t>
    </dgm:pt>
    <dgm:pt modelId="{2C580F6F-B387-4610-9C63-6A2D980CAA1F}" type="parTrans" cxnId="{FC2686F5-F83A-4CE8-B90B-4883B6542E76}">
      <dgm:prSet/>
      <dgm:spPr/>
      <dgm:t>
        <a:bodyPr/>
        <a:lstStyle/>
        <a:p>
          <a:endParaRPr lang="en-US" sz="3200"/>
        </a:p>
      </dgm:t>
    </dgm:pt>
    <dgm:pt modelId="{CEBACDC0-9303-4772-85CC-05C39BCB740A}" type="sibTrans" cxnId="{FC2686F5-F83A-4CE8-B90B-4883B6542E76}">
      <dgm:prSet custT="1"/>
      <dgm:spPr/>
      <dgm:t>
        <a:bodyPr/>
        <a:lstStyle/>
        <a:p>
          <a:endParaRPr lang="en-US" sz="900"/>
        </a:p>
      </dgm:t>
    </dgm:pt>
    <dgm:pt modelId="{C659B664-EB63-4421-9278-2A17141C207F}">
      <dgm:prSet phldrT="[Text]" custT="1"/>
      <dgm:spPr/>
      <dgm:t>
        <a:bodyPr/>
        <a:lstStyle/>
        <a:p>
          <a:r>
            <a:rPr lang="en-US" sz="2000" dirty="0" err="1" smtClean="0"/>
            <a:t>Thresholding</a:t>
          </a:r>
          <a:endParaRPr lang="en-US" sz="2000" dirty="0"/>
        </a:p>
      </dgm:t>
    </dgm:pt>
    <dgm:pt modelId="{1F8B8D66-69A8-4FE3-A1D8-78BA46D30EC4}" type="parTrans" cxnId="{CBDEC9DD-DE05-4B9A-81EF-D23FE317FB16}">
      <dgm:prSet/>
      <dgm:spPr/>
      <dgm:t>
        <a:bodyPr/>
        <a:lstStyle/>
        <a:p>
          <a:endParaRPr lang="en-US" sz="3200"/>
        </a:p>
      </dgm:t>
    </dgm:pt>
    <dgm:pt modelId="{665CF2E4-7DC1-40C2-9E9D-0CDB25328088}" type="sibTrans" cxnId="{CBDEC9DD-DE05-4B9A-81EF-D23FE317FB16}">
      <dgm:prSet custT="1"/>
      <dgm:spPr/>
      <dgm:t>
        <a:bodyPr/>
        <a:lstStyle/>
        <a:p>
          <a:endParaRPr lang="en-US" sz="900"/>
        </a:p>
      </dgm:t>
    </dgm:pt>
    <dgm:pt modelId="{B88ED523-FFD3-4466-A444-DE0E229AF935}">
      <dgm:prSet custT="1"/>
      <dgm:spPr/>
      <dgm:t>
        <a:bodyPr/>
        <a:lstStyle/>
        <a:p>
          <a:r>
            <a:rPr lang="en-US" sz="2000" dirty="0" smtClean="0"/>
            <a:t>Morphological Operations</a:t>
          </a:r>
          <a:endParaRPr lang="en-US" sz="2000" dirty="0"/>
        </a:p>
      </dgm:t>
    </dgm:pt>
    <dgm:pt modelId="{2E7277FA-1D23-4137-8771-E87C8392F984}" type="parTrans" cxnId="{F244F6B6-7D77-4FAF-AE7C-9DF66E1A0B6E}">
      <dgm:prSet/>
      <dgm:spPr/>
      <dgm:t>
        <a:bodyPr/>
        <a:lstStyle/>
        <a:p>
          <a:endParaRPr lang="en-US" sz="3200"/>
        </a:p>
      </dgm:t>
    </dgm:pt>
    <dgm:pt modelId="{00481168-5F31-4683-8AAD-362D9E2A4DD1}" type="sibTrans" cxnId="{F244F6B6-7D77-4FAF-AE7C-9DF66E1A0B6E}">
      <dgm:prSet custT="1"/>
      <dgm:spPr/>
      <dgm:t>
        <a:bodyPr/>
        <a:lstStyle/>
        <a:p>
          <a:endParaRPr lang="en-US" sz="900"/>
        </a:p>
      </dgm:t>
    </dgm:pt>
    <dgm:pt modelId="{7964EB9F-45B3-44C0-856C-75FEA418328D}">
      <dgm:prSet custT="1"/>
      <dgm:spPr/>
      <dgm:t>
        <a:bodyPr/>
        <a:lstStyle/>
        <a:p>
          <a:r>
            <a:rPr lang="en-US" sz="2000" dirty="0" smtClean="0"/>
            <a:t>Segmented</a:t>
          </a:r>
        </a:p>
        <a:p>
          <a:r>
            <a:rPr lang="en-US" sz="2000" dirty="0" smtClean="0"/>
            <a:t>Image</a:t>
          </a:r>
          <a:endParaRPr lang="en-US" sz="2000" dirty="0"/>
        </a:p>
      </dgm:t>
    </dgm:pt>
    <dgm:pt modelId="{A8BEB5A6-9FD8-4841-A1C6-FEAE2DA42C64}" type="parTrans" cxnId="{F4A774FA-E14C-4962-8106-C85A8AE283F6}">
      <dgm:prSet/>
      <dgm:spPr/>
      <dgm:t>
        <a:bodyPr/>
        <a:lstStyle/>
        <a:p>
          <a:endParaRPr lang="en-US" sz="3200"/>
        </a:p>
      </dgm:t>
    </dgm:pt>
    <dgm:pt modelId="{6BEC6C90-8CDB-44BF-9A66-FA5786F17795}" type="sibTrans" cxnId="{F4A774FA-E14C-4962-8106-C85A8AE283F6}">
      <dgm:prSet/>
      <dgm:spPr/>
      <dgm:t>
        <a:bodyPr/>
        <a:lstStyle/>
        <a:p>
          <a:endParaRPr lang="en-US" sz="3200"/>
        </a:p>
      </dgm:t>
    </dgm:pt>
    <dgm:pt modelId="{237DAF35-D2DD-425D-89E9-E3413A23DE77}">
      <dgm:prSet phldrT="[Text]" custT="1"/>
      <dgm:spPr/>
      <dgm:t>
        <a:bodyPr/>
        <a:lstStyle/>
        <a:p>
          <a:r>
            <a:rPr lang="en-US" sz="1200" dirty="0" smtClean="0"/>
            <a:t>Histogram equalization</a:t>
          </a:r>
          <a:endParaRPr lang="en-US" sz="1200" dirty="0"/>
        </a:p>
      </dgm:t>
    </dgm:pt>
    <dgm:pt modelId="{125B2284-87AE-41F3-AD7C-83C7D042D429}" type="parTrans" cxnId="{C71A5285-718C-4AAD-87BD-E71AD5689948}">
      <dgm:prSet/>
      <dgm:spPr/>
      <dgm:t>
        <a:bodyPr/>
        <a:lstStyle/>
        <a:p>
          <a:endParaRPr lang="en-US" sz="3200"/>
        </a:p>
      </dgm:t>
    </dgm:pt>
    <dgm:pt modelId="{3FCD50FC-3C2A-42A7-8C19-89B32670438D}" type="sibTrans" cxnId="{C71A5285-718C-4AAD-87BD-E71AD5689948}">
      <dgm:prSet/>
      <dgm:spPr/>
      <dgm:t>
        <a:bodyPr/>
        <a:lstStyle/>
        <a:p>
          <a:endParaRPr lang="en-US" sz="3200"/>
        </a:p>
      </dgm:t>
    </dgm:pt>
    <dgm:pt modelId="{B1BDDA97-B5AB-4ECB-BCDC-3D6E80961E33}">
      <dgm:prSet phldrT="[Text]" custT="1"/>
      <dgm:spPr/>
      <dgm:t>
        <a:bodyPr/>
        <a:lstStyle/>
        <a:p>
          <a:r>
            <a:rPr lang="en-US" sz="1200" dirty="0" smtClean="0"/>
            <a:t>Contrast Stretching</a:t>
          </a:r>
          <a:endParaRPr lang="en-US" sz="1200" dirty="0"/>
        </a:p>
      </dgm:t>
    </dgm:pt>
    <dgm:pt modelId="{1A8F031D-3076-469F-B953-B1E987FB6B01}" type="parTrans" cxnId="{B14D39E8-CEF0-4793-910A-507385AA165A}">
      <dgm:prSet/>
      <dgm:spPr/>
      <dgm:t>
        <a:bodyPr/>
        <a:lstStyle/>
        <a:p>
          <a:endParaRPr lang="en-US" sz="3200"/>
        </a:p>
      </dgm:t>
    </dgm:pt>
    <dgm:pt modelId="{C5DE03C9-D51B-4407-9201-4DF9EAFDEE7C}" type="sibTrans" cxnId="{B14D39E8-CEF0-4793-910A-507385AA165A}">
      <dgm:prSet/>
      <dgm:spPr/>
      <dgm:t>
        <a:bodyPr/>
        <a:lstStyle/>
        <a:p>
          <a:endParaRPr lang="en-US" sz="3200"/>
        </a:p>
      </dgm:t>
    </dgm:pt>
    <dgm:pt modelId="{E65DD82E-B864-4E08-8986-808B9F356035}">
      <dgm:prSet phldrT="[Text]" custT="1"/>
      <dgm:spPr/>
      <dgm:t>
        <a:bodyPr/>
        <a:lstStyle/>
        <a:p>
          <a:r>
            <a:rPr lang="en-US" sz="1200" dirty="0" smtClean="0"/>
            <a:t>Mean pixel value</a:t>
          </a:r>
          <a:endParaRPr lang="en-US" sz="1200" dirty="0"/>
        </a:p>
      </dgm:t>
    </dgm:pt>
    <dgm:pt modelId="{E58D4C33-C74F-4BB7-BE2A-7E75A7AB70FE}" type="parTrans" cxnId="{0D862547-6ADC-4CC9-8DC0-177F2F1AB245}">
      <dgm:prSet/>
      <dgm:spPr/>
      <dgm:t>
        <a:bodyPr/>
        <a:lstStyle/>
        <a:p>
          <a:endParaRPr lang="en-US" sz="3200"/>
        </a:p>
      </dgm:t>
    </dgm:pt>
    <dgm:pt modelId="{BAB54C0D-CC12-4D7D-B78B-97915E42FF26}" type="sibTrans" cxnId="{0D862547-6ADC-4CC9-8DC0-177F2F1AB245}">
      <dgm:prSet/>
      <dgm:spPr/>
      <dgm:t>
        <a:bodyPr/>
        <a:lstStyle/>
        <a:p>
          <a:endParaRPr lang="en-US" sz="3200"/>
        </a:p>
      </dgm:t>
    </dgm:pt>
    <dgm:pt modelId="{B485FC18-8D1B-4C6E-B45F-31FF41A76BFB}">
      <dgm:prSet phldrT="[Text]" custT="1"/>
      <dgm:spPr/>
      <dgm:t>
        <a:bodyPr/>
        <a:lstStyle/>
        <a:p>
          <a:r>
            <a:rPr lang="en-US" sz="1200" dirty="0" smtClean="0"/>
            <a:t>Otsu</a:t>
          </a:r>
          <a:endParaRPr lang="en-US" sz="1200" dirty="0"/>
        </a:p>
      </dgm:t>
    </dgm:pt>
    <dgm:pt modelId="{DBC06C7D-0F94-4EED-8960-2E895C9B9612}" type="parTrans" cxnId="{94945803-181F-4F1C-8CF5-0D2E09600B49}">
      <dgm:prSet/>
      <dgm:spPr/>
      <dgm:t>
        <a:bodyPr/>
        <a:lstStyle/>
        <a:p>
          <a:endParaRPr lang="en-US" sz="3200"/>
        </a:p>
      </dgm:t>
    </dgm:pt>
    <dgm:pt modelId="{6EF44D71-D37B-4F82-A733-36A407A7F2AD}" type="sibTrans" cxnId="{94945803-181F-4F1C-8CF5-0D2E09600B49}">
      <dgm:prSet/>
      <dgm:spPr/>
      <dgm:t>
        <a:bodyPr/>
        <a:lstStyle/>
        <a:p>
          <a:endParaRPr lang="en-US" sz="3200"/>
        </a:p>
      </dgm:t>
    </dgm:pt>
    <dgm:pt modelId="{FC324D93-248E-47BC-8F66-879490216062}">
      <dgm:prSet phldrT="[Text]" custT="1"/>
      <dgm:spPr/>
      <dgm:t>
        <a:bodyPr/>
        <a:lstStyle/>
        <a:p>
          <a:r>
            <a:rPr lang="en-US" sz="1200" dirty="0" smtClean="0"/>
            <a:t>Histogram</a:t>
          </a:r>
          <a:endParaRPr lang="en-US" sz="1200" dirty="0"/>
        </a:p>
      </dgm:t>
    </dgm:pt>
    <dgm:pt modelId="{CD26637A-61B0-416A-A939-2F2B3A97B33A}" type="parTrans" cxnId="{06D1FA3D-3AB8-4416-8890-6E732643E9E3}">
      <dgm:prSet/>
      <dgm:spPr/>
      <dgm:t>
        <a:bodyPr/>
        <a:lstStyle/>
        <a:p>
          <a:endParaRPr lang="en-US" sz="3200"/>
        </a:p>
      </dgm:t>
    </dgm:pt>
    <dgm:pt modelId="{9463F7DA-2997-4742-AEDD-BF181C504523}" type="sibTrans" cxnId="{06D1FA3D-3AB8-4416-8890-6E732643E9E3}">
      <dgm:prSet/>
      <dgm:spPr/>
      <dgm:t>
        <a:bodyPr/>
        <a:lstStyle/>
        <a:p>
          <a:endParaRPr lang="en-US" sz="3200"/>
        </a:p>
      </dgm:t>
    </dgm:pt>
    <dgm:pt modelId="{1EDEF7D4-FC29-47CA-9A2A-FEC03E7F8631}">
      <dgm:prSet phldrT="[Text]" custT="1"/>
      <dgm:spPr/>
      <dgm:t>
        <a:bodyPr/>
        <a:lstStyle/>
        <a:p>
          <a:r>
            <a:rPr lang="en-US" sz="1200" dirty="0" smtClean="0"/>
            <a:t>Area Under Histogram</a:t>
          </a:r>
          <a:endParaRPr lang="en-US" sz="1200" dirty="0"/>
        </a:p>
      </dgm:t>
    </dgm:pt>
    <dgm:pt modelId="{6D15C675-2620-4BFD-A60C-89B849E46979}" type="parTrans" cxnId="{AE7552A1-B2CC-4681-BA40-5E765CB2CDE6}">
      <dgm:prSet/>
      <dgm:spPr/>
      <dgm:t>
        <a:bodyPr/>
        <a:lstStyle/>
        <a:p>
          <a:endParaRPr lang="en-US" sz="3200"/>
        </a:p>
      </dgm:t>
    </dgm:pt>
    <dgm:pt modelId="{13F228C1-0B96-4095-9D8A-0A0CD4B12F92}" type="sibTrans" cxnId="{AE7552A1-B2CC-4681-BA40-5E765CB2CDE6}">
      <dgm:prSet/>
      <dgm:spPr/>
      <dgm:t>
        <a:bodyPr/>
        <a:lstStyle/>
        <a:p>
          <a:endParaRPr lang="en-US" sz="3200"/>
        </a:p>
      </dgm:t>
    </dgm:pt>
    <dgm:pt modelId="{2DA6EE1A-B260-4D2C-8424-2DB329AFD293}">
      <dgm:prSet custT="1"/>
      <dgm:spPr/>
      <dgm:t>
        <a:bodyPr/>
        <a:lstStyle/>
        <a:p>
          <a:r>
            <a:rPr lang="en-US" sz="1200" dirty="0" smtClean="0"/>
            <a:t>Opening</a:t>
          </a:r>
          <a:endParaRPr lang="en-US" sz="1200" dirty="0"/>
        </a:p>
      </dgm:t>
    </dgm:pt>
    <dgm:pt modelId="{69653D9F-2897-4A54-9B6A-51B338296962}" type="parTrans" cxnId="{844EA9AC-C1CE-4A43-B63A-C65EEE0B00E8}">
      <dgm:prSet/>
      <dgm:spPr/>
      <dgm:t>
        <a:bodyPr/>
        <a:lstStyle/>
        <a:p>
          <a:endParaRPr lang="en-US" sz="3200"/>
        </a:p>
      </dgm:t>
    </dgm:pt>
    <dgm:pt modelId="{85CCF860-C7C0-4D21-B16D-B03ADB4A1F95}" type="sibTrans" cxnId="{844EA9AC-C1CE-4A43-B63A-C65EEE0B00E8}">
      <dgm:prSet/>
      <dgm:spPr/>
      <dgm:t>
        <a:bodyPr/>
        <a:lstStyle/>
        <a:p>
          <a:endParaRPr lang="en-US" sz="3200"/>
        </a:p>
      </dgm:t>
    </dgm:pt>
    <dgm:pt modelId="{0A82C9F3-21E1-4130-BD92-8EFBE4AE7D4A}">
      <dgm:prSet custT="1"/>
      <dgm:spPr/>
      <dgm:t>
        <a:bodyPr/>
        <a:lstStyle/>
        <a:p>
          <a:r>
            <a:rPr lang="en-US" sz="1200" dirty="0" smtClean="0"/>
            <a:t>Closing</a:t>
          </a:r>
          <a:endParaRPr lang="en-US" sz="1200" dirty="0"/>
        </a:p>
      </dgm:t>
    </dgm:pt>
    <dgm:pt modelId="{074BFE55-0F04-4CD4-A21E-A26960D0FE7A}" type="parTrans" cxnId="{4C257DB9-DC0C-4558-A603-8329E85A9856}">
      <dgm:prSet/>
      <dgm:spPr/>
      <dgm:t>
        <a:bodyPr/>
        <a:lstStyle/>
        <a:p>
          <a:endParaRPr lang="en-US" sz="3200"/>
        </a:p>
      </dgm:t>
    </dgm:pt>
    <dgm:pt modelId="{D7F1D0AE-C319-4968-B14F-463775EFB2FE}" type="sibTrans" cxnId="{4C257DB9-DC0C-4558-A603-8329E85A9856}">
      <dgm:prSet/>
      <dgm:spPr/>
      <dgm:t>
        <a:bodyPr/>
        <a:lstStyle/>
        <a:p>
          <a:endParaRPr lang="en-US" sz="3200"/>
        </a:p>
      </dgm:t>
    </dgm:pt>
    <dgm:pt modelId="{5833A2FE-69E3-4BFD-88B5-63AF49875417}">
      <dgm:prSet custT="1"/>
      <dgm:spPr/>
      <dgm:t>
        <a:bodyPr/>
        <a:lstStyle/>
        <a:p>
          <a:r>
            <a:rPr lang="en-US" sz="1200" dirty="0" smtClean="0"/>
            <a:t>Connected Components</a:t>
          </a:r>
          <a:endParaRPr lang="en-US" sz="1200" dirty="0"/>
        </a:p>
      </dgm:t>
    </dgm:pt>
    <dgm:pt modelId="{C42AE20F-1F02-46EE-ACB3-16BC5BA72BCA}" type="parTrans" cxnId="{8102B576-9BBA-4C46-BBC9-C21053A0FFB0}">
      <dgm:prSet/>
      <dgm:spPr/>
      <dgm:t>
        <a:bodyPr/>
        <a:lstStyle/>
        <a:p>
          <a:endParaRPr lang="en-US" sz="3200"/>
        </a:p>
      </dgm:t>
    </dgm:pt>
    <dgm:pt modelId="{A37A4ED9-1F34-4F83-88A4-BFC0599D46FE}" type="sibTrans" cxnId="{8102B576-9BBA-4C46-BBC9-C21053A0FFB0}">
      <dgm:prSet/>
      <dgm:spPr/>
      <dgm:t>
        <a:bodyPr/>
        <a:lstStyle/>
        <a:p>
          <a:endParaRPr lang="en-US" sz="3200"/>
        </a:p>
      </dgm:t>
    </dgm:pt>
    <dgm:pt modelId="{DDC97984-0089-468D-818E-DB9ED9524F79}" type="pres">
      <dgm:prSet presAssocID="{0C1D11EF-51BD-4BA4-B9F4-E1E724668764}" presName="Name0" presStyleCnt="0">
        <dgm:presLayoutVars>
          <dgm:dir/>
          <dgm:resizeHandles val="exact"/>
        </dgm:presLayoutVars>
      </dgm:prSet>
      <dgm:spPr/>
    </dgm:pt>
    <dgm:pt modelId="{77A7EE36-64CB-496F-8CAB-17ED93009BB8}" type="pres">
      <dgm:prSet presAssocID="{8A8670F7-1516-4FC6-B52F-1AB4BA0E1238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772665-EEE7-45A4-A8E5-B376883585BD}" type="pres">
      <dgm:prSet presAssocID="{DA172A97-302C-43FF-9F35-ED54E607509C}" presName="sibTrans" presStyleLbl="sibTrans1D1" presStyleIdx="0" presStyleCnt="4"/>
      <dgm:spPr/>
      <dgm:t>
        <a:bodyPr/>
        <a:lstStyle/>
        <a:p>
          <a:endParaRPr lang="en-US"/>
        </a:p>
      </dgm:t>
    </dgm:pt>
    <dgm:pt modelId="{AD278B94-E9E9-4683-983E-618F1B49E715}" type="pres">
      <dgm:prSet presAssocID="{DA172A97-302C-43FF-9F35-ED54E607509C}" presName="connectorText" presStyleLbl="sibTrans1D1" presStyleIdx="0" presStyleCnt="4"/>
      <dgm:spPr/>
      <dgm:t>
        <a:bodyPr/>
        <a:lstStyle/>
        <a:p>
          <a:endParaRPr lang="en-US"/>
        </a:p>
      </dgm:t>
    </dgm:pt>
    <dgm:pt modelId="{D44F27FE-3CBE-47D2-B2A3-4CA14A1AF226}" type="pres">
      <dgm:prSet presAssocID="{FA114C83-0D3B-4825-971B-B6E4BD7976D2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8BC15E-566B-4C5B-B478-2226B2FDAA61}" type="pres">
      <dgm:prSet presAssocID="{CEBACDC0-9303-4772-85CC-05C39BCB740A}" presName="sibTrans" presStyleLbl="sibTrans1D1" presStyleIdx="1" presStyleCnt="4"/>
      <dgm:spPr/>
      <dgm:t>
        <a:bodyPr/>
        <a:lstStyle/>
        <a:p>
          <a:endParaRPr lang="en-US"/>
        </a:p>
      </dgm:t>
    </dgm:pt>
    <dgm:pt modelId="{6873B010-36EF-4547-AE29-1F34488CDA4D}" type="pres">
      <dgm:prSet presAssocID="{CEBACDC0-9303-4772-85CC-05C39BCB740A}" presName="connectorText" presStyleLbl="sibTrans1D1" presStyleIdx="1" presStyleCnt="4"/>
      <dgm:spPr/>
      <dgm:t>
        <a:bodyPr/>
        <a:lstStyle/>
        <a:p>
          <a:endParaRPr lang="en-US"/>
        </a:p>
      </dgm:t>
    </dgm:pt>
    <dgm:pt modelId="{F811E3DD-94D5-423D-AAED-93CA61DE50CB}" type="pres">
      <dgm:prSet presAssocID="{C659B664-EB63-4421-9278-2A17141C207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A7B72E-87E1-4433-A509-ECC028EF2C71}" type="pres">
      <dgm:prSet presAssocID="{665CF2E4-7DC1-40C2-9E9D-0CDB25328088}" presName="sibTrans" presStyleLbl="sibTrans1D1" presStyleIdx="2" presStyleCnt="4"/>
      <dgm:spPr/>
      <dgm:t>
        <a:bodyPr/>
        <a:lstStyle/>
        <a:p>
          <a:endParaRPr lang="en-US"/>
        </a:p>
      </dgm:t>
    </dgm:pt>
    <dgm:pt modelId="{2D2ABF56-88F6-4F39-A426-B1B5F6623FF2}" type="pres">
      <dgm:prSet presAssocID="{665CF2E4-7DC1-40C2-9E9D-0CDB25328088}" presName="connectorText" presStyleLbl="sibTrans1D1" presStyleIdx="2" presStyleCnt="4"/>
      <dgm:spPr/>
      <dgm:t>
        <a:bodyPr/>
        <a:lstStyle/>
        <a:p>
          <a:endParaRPr lang="en-US"/>
        </a:p>
      </dgm:t>
    </dgm:pt>
    <dgm:pt modelId="{82DAA660-76C2-4677-A917-F62E9615A150}" type="pres">
      <dgm:prSet presAssocID="{B88ED523-FFD3-4466-A444-DE0E229AF935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5475D2-D3AC-4B4F-9946-E21D7D6C6D2A}" type="pres">
      <dgm:prSet presAssocID="{00481168-5F31-4683-8AAD-362D9E2A4DD1}" presName="sibTrans" presStyleLbl="sibTrans1D1" presStyleIdx="3" presStyleCnt="4"/>
      <dgm:spPr/>
      <dgm:t>
        <a:bodyPr/>
        <a:lstStyle/>
        <a:p>
          <a:endParaRPr lang="en-US"/>
        </a:p>
      </dgm:t>
    </dgm:pt>
    <dgm:pt modelId="{A686132A-6C5C-4030-91C4-BA7DE6B525D6}" type="pres">
      <dgm:prSet presAssocID="{00481168-5F31-4683-8AAD-362D9E2A4DD1}" presName="connectorText" presStyleLbl="sibTrans1D1" presStyleIdx="3" presStyleCnt="4"/>
      <dgm:spPr/>
      <dgm:t>
        <a:bodyPr/>
        <a:lstStyle/>
        <a:p>
          <a:endParaRPr lang="en-US"/>
        </a:p>
      </dgm:t>
    </dgm:pt>
    <dgm:pt modelId="{C963F3B8-18A1-4A4B-85D3-ECA7BA16E705}" type="pres">
      <dgm:prSet presAssocID="{7964EB9F-45B3-44C0-856C-75FEA418328D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D1FA3D-3AB8-4416-8890-6E732643E9E3}" srcId="{C659B664-EB63-4421-9278-2A17141C207F}" destId="{FC324D93-248E-47BC-8F66-879490216062}" srcOrd="2" destOrd="0" parTransId="{CD26637A-61B0-416A-A939-2F2B3A97B33A}" sibTransId="{9463F7DA-2997-4742-AEDD-BF181C504523}"/>
    <dgm:cxn modelId="{4CA9765E-7B44-4793-BA2B-349CB1F462BA}" type="presOf" srcId="{0C1D11EF-51BD-4BA4-B9F4-E1E724668764}" destId="{DDC97984-0089-468D-818E-DB9ED9524F79}" srcOrd="0" destOrd="0" presId="urn:microsoft.com/office/officeart/2005/8/layout/bProcess3"/>
    <dgm:cxn modelId="{AE7552A1-B2CC-4681-BA40-5E765CB2CDE6}" srcId="{C659B664-EB63-4421-9278-2A17141C207F}" destId="{1EDEF7D4-FC29-47CA-9A2A-FEC03E7F8631}" srcOrd="3" destOrd="0" parTransId="{6D15C675-2620-4BFD-A60C-89B849E46979}" sibTransId="{13F228C1-0B96-4095-9D8A-0A0CD4B12F92}"/>
    <dgm:cxn modelId="{5AD699C7-CC30-472A-A179-127F2B22338D}" type="presOf" srcId="{B1BDDA97-B5AB-4ECB-BCDC-3D6E80961E33}" destId="{D44F27FE-3CBE-47D2-B2A3-4CA14A1AF226}" srcOrd="0" destOrd="2" presId="urn:microsoft.com/office/officeart/2005/8/layout/bProcess3"/>
    <dgm:cxn modelId="{CBDEC9DD-DE05-4B9A-81EF-D23FE317FB16}" srcId="{0C1D11EF-51BD-4BA4-B9F4-E1E724668764}" destId="{C659B664-EB63-4421-9278-2A17141C207F}" srcOrd="2" destOrd="0" parTransId="{1F8B8D66-69A8-4FE3-A1D8-78BA46D30EC4}" sibTransId="{665CF2E4-7DC1-40C2-9E9D-0CDB25328088}"/>
    <dgm:cxn modelId="{FC2686F5-F83A-4CE8-B90B-4883B6542E76}" srcId="{0C1D11EF-51BD-4BA4-B9F4-E1E724668764}" destId="{FA114C83-0D3B-4825-971B-B6E4BD7976D2}" srcOrd="1" destOrd="0" parTransId="{2C580F6F-B387-4610-9C63-6A2D980CAA1F}" sibTransId="{CEBACDC0-9303-4772-85CC-05C39BCB740A}"/>
    <dgm:cxn modelId="{B77D647B-5617-4139-A6C0-9297835F4F8A}" type="presOf" srcId="{CEBACDC0-9303-4772-85CC-05C39BCB740A}" destId="{6873B010-36EF-4547-AE29-1F34488CDA4D}" srcOrd="1" destOrd="0" presId="urn:microsoft.com/office/officeart/2005/8/layout/bProcess3"/>
    <dgm:cxn modelId="{F244F6B6-7D77-4FAF-AE7C-9DF66E1A0B6E}" srcId="{0C1D11EF-51BD-4BA4-B9F4-E1E724668764}" destId="{B88ED523-FFD3-4466-A444-DE0E229AF935}" srcOrd="3" destOrd="0" parTransId="{2E7277FA-1D23-4137-8771-E87C8392F984}" sibTransId="{00481168-5F31-4683-8AAD-362D9E2A4DD1}"/>
    <dgm:cxn modelId="{A5FE79EC-26C4-4A57-8E4A-31532BEDEB96}" type="presOf" srcId="{FA114C83-0D3B-4825-971B-B6E4BD7976D2}" destId="{D44F27FE-3CBE-47D2-B2A3-4CA14A1AF226}" srcOrd="0" destOrd="0" presId="urn:microsoft.com/office/officeart/2005/8/layout/bProcess3"/>
    <dgm:cxn modelId="{F4A774FA-E14C-4962-8106-C85A8AE283F6}" srcId="{0C1D11EF-51BD-4BA4-B9F4-E1E724668764}" destId="{7964EB9F-45B3-44C0-856C-75FEA418328D}" srcOrd="4" destOrd="0" parTransId="{A8BEB5A6-9FD8-4841-A1C6-FEAE2DA42C64}" sibTransId="{6BEC6C90-8CDB-44BF-9A66-FA5786F17795}"/>
    <dgm:cxn modelId="{C71A5285-718C-4AAD-87BD-E71AD5689948}" srcId="{FA114C83-0D3B-4825-971B-B6E4BD7976D2}" destId="{237DAF35-D2DD-425D-89E9-E3413A23DE77}" srcOrd="0" destOrd="0" parTransId="{125B2284-87AE-41F3-AD7C-83C7D042D429}" sibTransId="{3FCD50FC-3C2A-42A7-8C19-89B32670438D}"/>
    <dgm:cxn modelId="{BEE67C54-6374-4DF5-A0A6-4CE6AF140695}" type="presOf" srcId="{1EDEF7D4-FC29-47CA-9A2A-FEC03E7F8631}" destId="{F811E3DD-94D5-423D-AAED-93CA61DE50CB}" srcOrd="0" destOrd="4" presId="urn:microsoft.com/office/officeart/2005/8/layout/bProcess3"/>
    <dgm:cxn modelId="{5DAE5FA7-A264-4932-AB3E-3254FC0EDEC1}" type="presOf" srcId="{00481168-5F31-4683-8AAD-362D9E2A4DD1}" destId="{A686132A-6C5C-4030-91C4-BA7DE6B525D6}" srcOrd="1" destOrd="0" presId="urn:microsoft.com/office/officeart/2005/8/layout/bProcess3"/>
    <dgm:cxn modelId="{557D636E-6E47-41C8-ADFA-2738765A6D88}" type="presOf" srcId="{0A82C9F3-21E1-4130-BD92-8EFBE4AE7D4A}" destId="{82DAA660-76C2-4677-A917-F62E9615A150}" srcOrd="0" destOrd="2" presId="urn:microsoft.com/office/officeart/2005/8/layout/bProcess3"/>
    <dgm:cxn modelId="{288887DF-0E72-42C7-8FF2-F59B3F1A3078}" type="presOf" srcId="{B88ED523-FFD3-4466-A444-DE0E229AF935}" destId="{82DAA660-76C2-4677-A917-F62E9615A150}" srcOrd="0" destOrd="0" presId="urn:microsoft.com/office/officeart/2005/8/layout/bProcess3"/>
    <dgm:cxn modelId="{AD9433CD-0B50-4C99-8A33-524806651ECA}" type="presOf" srcId="{665CF2E4-7DC1-40C2-9E9D-0CDB25328088}" destId="{2D2ABF56-88F6-4F39-A426-B1B5F6623FF2}" srcOrd="1" destOrd="0" presId="urn:microsoft.com/office/officeart/2005/8/layout/bProcess3"/>
    <dgm:cxn modelId="{105B0E45-99C0-4A25-8AD9-B3895A679E33}" type="presOf" srcId="{CEBACDC0-9303-4772-85CC-05C39BCB740A}" destId="{478BC15E-566B-4C5B-B478-2226B2FDAA61}" srcOrd="0" destOrd="0" presId="urn:microsoft.com/office/officeart/2005/8/layout/bProcess3"/>
    <dgm:cxn modelId="{FB2645D3-5845-4673-876E-039608EB892C}" type="presOf" srcId="{FC324D93-248E-47BC-8F66-879490216062}" destId="{F811E3DD-94D5-423D-AAED-93CA61DE50CB}" srcOrd="0" destOrd="3" presId="urn:microsoft.com/office/officeart/2005/8/layout/bProcess3"/>
    <dgm:cxn modelId="{5AB150D2-AE6D-4950-94B9-4468C214E6DE}" type="presOf" srcId="{665CF2E4-7DC1-40C2-9E9D-0CDB25328088}" destId="{A0A7B72E-87E1-4433-A509-ECC028EF2C71}" srcOrd="0" destOrd="0" presId="urn:microsoft.com/office/officeart/2005/8/layout/bProcess3"/>
    <dgm:cxn modelId="{94945803-181F-4F1C-8CF5-0D2E09600B49}" srcId="{C659B664-EB63-4421-9278-2A17141C207F}" destId="{B485FC18-8D1B-4C6E-B45F-31FF41A76BFB}" srcOrd="1" destOrd="0" parTransId="{DBC06C7D-0F94-4EED-8960-2E895C9B9612}" sibTransId="{6EF44D71-D37B-4F82-A733-36A407A7F2AD}"/>
    <dgm:cxn modelId="{2917E252-A4A2-4A7A-801D-18C2A4AF2714}" type="presOf" srcId="{C659B664-EB63-4421-9278-2A17141C207F}" destId="{F811E3DD-94D5-423D-AAED-93CA61DE50CB}" srcOrd="0" destOrd="0" presId="urn:microsoft.com/office/officeart/2005/8/layout/bProcess3"/>
    <dgm:cxn modelId="{C4E93F62-160E-4934-AAB0-5EF463ED18F7}" type="presOf" srcId="{237DAF35-D2DD-425D-89E9-E3413A23DE77}" destId="{D44F27FE-3CBE-47D2-B2A3-4CA14A1AF226}" srcOrd="0" destOrd="1" presId="urn:microsoft.com/office/officeart/2005/8/layout/bProcess3"/>
    <dgm:cxn modelId="{666D7842-93CD-4772-9A90-6CEFD8EA381E}" type="presOf" srcId="{00481168-5F31-4683-8AAD-362D9E2A4DD1}" destId="{395475D2-D3AC-4B4F-9946-E21D7D6C6D2A}" srcOrd="0" destOrd="0" presId="urn:microsoft.com/office/officeart/2005/8/layout/bProcess3"/>
    <dgm:cxn modelId="{C8830380-F218-4CA5-8FCE-DB573E610918}" type="presOf" srcId="{7964EB9F-45B3-44C0-856C-75FEA418328D}" destId="{C963F3B8-18A1-4A4B-85D3-ECA7BA16E705}" srcOrd="0" destOrd="0" presId="urn:microsoft.com/office/officeart/2005/8/layout/bProcess3"/>
    <dgm:cxn modelId="{4F0871A2-F28B-4247-92E4-393775634F6D}" type="presOf" srcId="{DA172A97-302C-43FF-9F35-ED54E607509C}" destId="{83772665-EEE7-45A4-A8E5-B376883585BD}" srcOrd="0" destOrd="0" presId="urn:microsoft.com/office/officeart/2005/8/layout/bProcess3"/>
    <dgm:cxn modelId="{130A12C6-D600-4274-ABDF-D534019740AA}" srcId="{0C1D11EF-51BD-4BA4-B9F4-E1E724668764}" destId="{8A8670F7-1516-4FC6-B52F-1AB4BA0E1238}" srcOrd="0" destOrd="0" parTransId="{D373C78A-2503-496B-9515-5DB2868EF348}" sibTransId="{DA172A97-302C-43FF-9F35-ED54E607509C}"/>
    <dgm:cxn modelId="{B14D39E8-CEF0-4793-910A-507385AA165A}" srcId="{FA114C83-0D3B-4825-971B-B6E4BD7976D2}" destId="{B1BDDA97-B5AB-4ECB-BCDC-3D6E80961E33}" srcOrd="1" destOrd="0" parTransId="{1A8F031D-3076-469F-B953-B1E987FB6B01}" sibTransId="{C5DE03C9-D51B-4407-9201-4DF9EAFDEE7C}"/>
    <dgm:cxn modelId="{174008A6-76D8-4009-A0D2-FE38455F94FB}" type="presOf" srcId="{B485FC18-8D1B-4C6E-B45F-31FF41A76BFB}" destId="{F811E3DD-94D5-423D-AAED-93CA61DE50CB}" srcOrd="0" destOrd="2" presId="urn:microsoft.com/office/officeart/2005/8/layout/bProcess3"/>
    <dgm:cxn modelId="{0D862547-6ADC-4CC9-8DC0-177F2F1AB245}" srcId="{C659B664-EB63-4421-9278-2A17141C207F}" destId="{E65DD82E-B864-4E08-8986-808B9F356035}" srcOrd="0" destOrd="0" parTransId="{E58D4C33-C74F-4BB7-BE2A-7E75A7AB70FE}" sibTransId="{BAB54C0D-CC12-4D7D-B78B-97915E42FF26}"/>
    <dgm:cxn modelId="{8102B576-9BBA-4C46-BBC9-C21053A0FFB0}" srcId="{B88ED523-FFD3-4466-A444-DE0E229AF935}" destId="{5833A2FE-69E3-4BFD-88B5-63AF49875417}" srcOrd="2" destOrd="0" parTransId="{C42AE20F-1F02-46EE-ACB3-16BC5BA72BCA}" sibTransId="{A37A4ED9-1F34-4F83-88A4-BFC0599D46FE}"/>
    <dgm:cxn modelId="{2BBFA0BE-4C37-4AEE-A95D-177FEA9F4A29}" type="presOf" srcId="{2DA6EE1A-B260-4D2C-8424-2DB329AFD293}" destId="{82DAA660-76C2-4677-A917-F62E9615A150}" srcOrd="0" destOrd="1" presId="urn:microsoft.com/office/officeart/2005/8/layout/bProcess3"/>
    <dgm:cxn modelId="{167D15CC-00FA-4A1E-B44C-6ACA1038740A}" type="presOf" srcId="{DA172A97-302C-43FF-9F35-ED54E607509C}" destId="{AD278B94-E9E9-4683-983E-618F1B49E715}" srcOrd="1" destOrd="0" presId="urn:microsoft.com/office/officeart/2005/8/layout/bProcess3"/>
    <dgm:cxn modelId="{82B10934-84B5-4FE9-AD66-D842AD86B003}" type="presOf" srcId="{5833A2FE-69E3-4BFD-88B5-63AF49875417}" destId="{82DAA660-76C2-4677-A917-F62E9615A150}" srcOrd="0" destOrd="3" presId="urn:microsoft.com/office/officeart/2005/8/layout/bProcess3"/>
    <dgm:cxn modelId="{6CDF54F0-EFE2-47ED-9C23-070E83240306}" type="presOf" srcId="{8A8670F7-1516-4FC6-B52F-1AB4BA0E1238}" destId="{77A7EE36-64CB-496F-8CAB-17ED93009BB8}" srcOrd="0" destOrd="0" presId="urn:microsoft.com/office/officeart/2005/8/layout/bProcess3"/>
    <dgm:cxn modelId="{844EA9AC-C1CE-4A43-B63A-C65EEE0B00E8}" srcId="{B88ED523-FFD3-4466-A444-DE0E229AF935}" destId="{2DA6EE1A-B260-4D2C-8424-2DB329AFD293}" srcOrd="0" destOrd="0" parTransId="{69653D9F-2897-4A54-9B6A-51B338296962}" sibTransId="{85CCF860-C7C0-4D21-B16D-B03ADB4A1F95}"/>
    <dgm:cxn modelId="{7C889649-7A31-45D4-B7BF-6A8437958834}" type="presOf" srcId="{E65DD82E-B864-4E08-8986-808B9F356035}" destId="{F811E3DD-94D5-423D-AAED-93CA61DE50CB}" srcOrd="0" destOrd="1" presId="urn:microsoft.com/office/officeart/2005/8/layout/bProcess3"/>
    <dgm:cxn modelId="{4C257DB9-DC0C-4558-A603-8329E85A9856}" srcId="{B88ED523-FFD3-4466-A444-DE0E229AF935}" destId="{0A82C9F3-21E1-4130-BD92-8EFBE4AE7D4A}" srcOrd="1" destOrd="0" parTransId="{074BFE55-0F04-4CD4-A21E-A26960D0FE7A}" sibTransId="{D7F1D0AE-C319-4968-B14F-463775EFB2FE}"/>
    <dgm:cxn modelId="{9B2B76D1-942D-4A0B-89AB-80ADE3E7FFF5}" type="presParOf" srcId="{DDC97984-0089-468D-818E-DB9ED9524F79}" destId="{77A7EE36-64CB-496F-8CAB-17ED93009BB8}" srcOrd="0" destOrd="0" presId="urn:microsoft.com/office/officeart/2005/8/layout/bProcess3"/>
    <dgm:cxn modelId="{349CC246-F4F5-4902-9595-0073D30EDE5E}" type="presParOf" srcId="{DDC97984-0089-468D-818E-DB9ED9524F79}" destId="{83772665-EEE7-45A4-A8E5-B376883585BD}" srcOrd="1" destOrd="0" presId="urn:microsoft.com/office/officeart/2005/8/layout/bProcess3"/>
    <dgm:cxn modelId="{873C6142-597C-4895-958B-3533AC6503FC}" type="presParOf" srcId="{83772665-EEE7-45A4-A8E5-B376883585BD}" destId="{AD278B94-E9E9-4683-983E-618F1B49E715}" srcOrd="0" destOrd="0" presId="urn:microsoft.com/office/officeart/2005/8/layout/bProcess3"/>
    <dgm:cxn modelId="{AE534C52-668E-4460-A7DF-84F625504370}" type="presParOf" srcId="{DDC97984-0089-468D-818E-DB9ED9524F79}" destId="{D44F27FE-3CBE-47D2-B2A3-4CA14A1AF226}" srcOrd="2" destOrd="0" presId="urn:microsoft.com/office/officeart/2005/8/layout/bProcess3"/>
    <dgm:cxn modelId="{770E626A-DA3C-452C-82CE-CA03E9C14A49}" type="presParOf" srcId="{DDC97984-0089-468D-818E-DB9ED9524F79}" destId="{478BC15E-566B-4C5B-B478-2226B2FDAA61}" srcOrd="3" destOrd="0" presId="urn:microsoft.com/office/officeart/2005/8/layout/bProcess3"/>
    <dgm:cxn modelId="{AB54E50B-DCE1-4054-8BCD-A62D4438D888}" type="presParOf" srcId="{478BC15E-566B-4C5B-B478-2226B2FDAA61}" destId="{6873B010-36EF-4547-AE29-1F34488CDA4D}" srcOrd="0" destOrd="0" presId="urn:microsoft.com/office/officeart/2005/8/layout/bProcess3"/>
    <dgm:cxn modelId="{50EE7FE6-AFF1-4A98-944C-BB95D1DC2EE2}" type="presParOf" srcId="{DDC97984-0089-468D-818E-DB9ED9524F79}" destId="{F811E3DD-94D5-423D-AAED-93CA61DE50CB}" srcOrd="4" destOrd="0" presId="urn:microsoft.com/office/officeart/2005/8/layout/bProcess3"/>
    <dgm:cxn modelId="{824D85D7-D195-4848-ABCF-7AFFC8F997AC}" type="presParOf" srcId="{DDC97984-0089-468D-818E-DB9ED9524F79}" destId="{A0A7B72E-87E1-4433-A509-ECC028EF2C71}" srcOrd="5" destOrd="0" presId="urn:microsoft.com/office/officeart/2005/8/layout/bProcess3"/>
    <dgm:cxn modelId="{DD300FE3-7B86-49E7-8911-6FB95A0F283B}" type="presParOf" srcId="{A0A7B72E-87E1-4433-A509-ECC028EF2C71}" destId="{2D2ABF56-88F6-4F39-A426-B1B5F6623FF2}" srcOrd="0" destOrd="0" presId="urn:microsoft.com/office/officeart/2005/8/layout/bProcess3"/>
    <dgm:cxn modelId="{34307264-45C1-4919-881F-6F8C3A8E5DBF}" type="presParOf" srcId="{DDC97984-0089-468D-818E-DB9ED9524F79}" destId="{82DAA660-76C2-4677-A917-F62E9615A150}" srcOrd="6" destOrd="0" presId="urn:microsoft.com/office/officeart/2005/8/layout/bProcess3"/>
    <dgm:cxn modelId="{E65B58CC-682A-4B18-8B95-AD81DA334052}" type="presParOf" srcId="{DDC97984-0089-468D-818E-DB9ED9524F79}" destId="{395475D2-D3AC-4B4F-9946-E21D7D6C6D2A}" srcOrd="7" destOrd="0" presId="urn:microsoft.com/office/officeart/2005/8/layout/bProcess3"/>
    <dgm:cxn modelId="{5B31E7E0-10B1-4C01-8263-D074737E1895}" type="presParOf" srcId="{395475D2-D3AC-4B4F-9946-E21D7D6C6D2A}" destId="{A686132A-6C5C-4030-91C4-BA7DE6B525D6}" srcOrd="0" destOrd="0" presId="urn:microsoft.com/office/officeart/2005/8/layout/bProcess3"/>
    <dgm:cxn modelId="{CEBB84C5-D0D5-409F-9126-C5B704BA8818}" type="presParOf" srcId="{DDC97984-0089-468D-818E-DB9ED9524F79}" destId="{C963F3B8-18A1-4A4B-85D3-ECA7BA16E705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4D0DB3-1D14-4202-9844-D525B563A26E}">
      <dsp:nvSpPr>
        <dsp:cNvPr id="0" name=""/>
        <dsp:cNvSpPr/>
      </dsp:nvSpPr>
      <dsp:spPr>
        <a:xfrm>
          <a:off x="763792" y="140777"/>
          <a:ext cx="1174051" cy="7827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Worm Video</a:t>
          </a:r>
          <a:endParaRPr lang="en-US" sz="1500" kern="1200" dirty="0"/>
        </a:p>
      </dsp:txBody>
      <dsp:txXfrm>
        <a:off x="786717" y="163702"/>
        <a:ext cx="1128201" cy="736850"/>
      </dsp:txXfrm>
    </dsp:sp>
    <dsp:sp modelId="{38DDC950-4E2D-44E0-B412-9B38565C498F}">
      <dsp:nvSpPr>
        <dsp:cNvPr id="0" name=""/>
        <dsp:cNvSpPr/>
      </dsp:nvSpPr>
      <dsp:spPr>
        <a:xfrm>
          <a:off x="1305098" y="923478"/>
          <a:ext cx="91440" cy="31308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30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D4D7A4-DB50-469B-85FA-231573833E81}">
      <dsp:nvSpPr>
        <dsp:cNvPr id="0" name=""/>
        <dsp:cNvSpPr/>
      </dsp:nvSpPr>
      <dsp:spPr>
        <a:xfrm>
          <a:off x="763792" y="1236559"/>
          <a:ext cx="1174051" cy="7827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Segmented Worm</a:t>
          </a:r>
          <a:endParaRPr lang="en-US" sz="1500" kern="1200" dirty="0"/>
        </a:p>
      </dsp:txBody>
      <dsp:txXfrm>
        <a:off x="786717" y="1259484"/>
        <a:ext cx="1128201" cy="736850"/>
      </dsp:txXfrm>
    </dsp:sp>
    <dsp:sp modelId="{C72521B0-2505-47A2-91DD-DD7BC55DDA73}">
      <dsp:nvSpPr>
        <dsp:cNvPr id="0" name=""/>
        <dsp:cNvSpPr/>
      </dsp:nvSpPr>
      <dsp:spPr>
        <a:xfrm>
          <a:off x="587685" y="2019259"/>
          <a:ext cx="763133" cy="313080"/>
        </a:xfrm>
        <a:custGeom>
          <a:avLst/>
          <a:gdLst/>
          <a:ahLst/>
          <a:cxnLst/>
          <a:rect l="0" t="0" r="0" b="0"/>
          <a:pathLst>
            <a:path>
              <a:moveTo>
                <a:pt x="763133" y="0"/>
              </a:moveTo>
              <a:lnTo>
                <a:pt x="763133" y="156540"/>
              </a:lnTo>
              <a:lnTo>
                <a:pt x="0" y="156540"/>
              </a:lnTo>
              <a:lnTo>
                <a:pt x="0" y="3130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44F386-FED3-45DE-8926-2A357A36CBD4}">
      <dsp:nvSpPr>
        <dsp:cNvPr id="0" name=""/>
        <dsp:cNvSpPr/>
      </dsp:nvSpPr>
      <dsp:spPr>
        <a:xfrm>
          <a:off x="659" y="2332340"/>
          <a:ext cx="1174051" cy="7827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Worm Tracking</a:t>
          </a:r>
          <a:endParaRPr lang="en-US" sz="1500" kern="1200" dirty="0"/>
        </a:p>
      </dsp:txBody>
      <dsp:txXfrm>
        <a:off x="23584" y="2355265"/>
        <a:ext cx="1128201" cy="736850"/>
      </dsp:txXfrm>
    </dsp:sp>
    <dsp:sp modelId="{482E5EE3-5DF2-454D-97A9-1DB02EBFAD85}">
      <dsp:nvSpPr>
        <dsp:cNvPr id="0" name=""/>
        <dsp:cNvSpPr/>
      </dsp:nvSpPr>
      <dsp:spPr>
        <a:xfrm>
          <a:off x="1350818" y="2019259"/>
          <a:ext cx="763133" cy="3130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540"/>
              </a:lnTo>
              <a:lnTo>
                <a:pt x="763133" y="156540"/>
              </a:lnTo>
              <a:lnTo>
                <a:pt x="763133" y="3130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075F7C-3519-4CB0-9553-ED43E1A2943E}">
      <dsp:nvSpPr>
        <dsp:cNvPr id="0" name=""/>
        <dsp:cNvSpPr/>
      </dsp:nvSpPr>
      <dsp:spPr>
        <a:xfrm>
          <a:off x="1526926" y="2332340"/>
          <a:ext cx="1174051" cy="7827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Feature Collection</a:t>
          </a:r>
          <a:endParaRPr lang="en-US" sz="1500" kern="1200" dirty="0"/>
        </a:p>
      </dsp:txBody>
      <dsp:txXfrm>
        <a:off x="1549851" y="2355265"/>
        <a:ext cx="1128201" cy="7368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772665-EEE7-45A4-A8E5-B376883585BD}">
      <dsp:nvSpPr>
        <dsp:cNvPr id="0" name=""/>
        <dsp:cNvSpPr/>
      </dsp:nvSpPr>
      <dsp:spPr>
        <a:xfrm>
          <a:off x="2214573" y="928737"/>
          <a:ext cx="4769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6957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2440363" y="971917"/>
        <a:ext cx="25377" cy="5080"/>
      </dsp:txXfrm>
    </dsp:sp>
    <dsp:sp modelId="{77A7EE36-64CB-496F-8CAB-17ED93009BB8}">
      <dsp:nvSpPr>
        <dsp:cNvPr id="0" name=""/>
        <dsp:cNvSpPr/>
      </dsp:nvSpPr>
      <dsp:spPr>
        <a:xfrm>
          <a:off x="9599" y="312425"/>
          <a:ext cx="2206773" cy="132406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Original Image</a:t>
          </a:r>
          <a:endParaRPr lang="en-US" sz="2000" kern="1200" dirty="0"/>
        </a:p>
      </dsp:txBody>
      <dsp:txXfrm>
        <a:off x="9599" y="312425"/>
        <a:ext cx="2206773" cy="1324064"/>
      </dsp:txXfrm>
    </dsp:sp>
    <dsp:sp modelId="{478BC15E-566B-4C5B-B478-2226B2FDAA61}">
      <dsp:nvSpPr>
        <dsp:cNvPr id="0" name=""/>
        <dsp:cNvSpPr/>
      </dsp:nvSpPr>
      <dsp:spPr>
        <a:xfrm>
          <a:off x="4928904" y="928737"/>
          <a:ext cx="4769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6957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5154694" y="971917"/>
        <a:ext cx="25377" cy="5080"/>
      </dsp:txXfrm>
    </dsp:sp>
    <dsp:sp modelId="{D44F27FE-3CBE-47D2-B2A3-4CA14A1AF226}">
      <dsp:nvSpPr>
        <dsp:cNvPr id="0" name=""/>
        <dsp:cNvSpPr/>
      </dsp:nvSpPr>
      <dsp:spPr>
        <a:xfrm>
          <a:off x="2723931" y="312425"/>
          <a:ext cx="2206773" cy="132406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Image Enhancement</a:t>
          </a:r>
          <a:endParaRPr lang="en-US" sz="20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Histogram equalization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Contrast Stretching</a:t>
          </a:r>
          <a:endParaRPr lang="en-US" sz="1200" kern="1200" dirty="0"/>
        </a:p>
      </dsp:txBody>
      <dsp:txXfrm>
        <a:off x="2723931" y="312425"/>
        <a:ext cx="2206773" cy="1324064"/>
      </dsp:txXfrm>
    </dsp:sp>
    <dsp:sp modelId="{A0A7B72E-87E1-4433-A509-ECC028EF2C71}">
      <dsp:nvSpPr>
        <dsp:cNvPr id="0" name=""/>
        <dsp:cNvSpPr/>
      </dsp:nvSpPr>
      <dsp:spPr>
        <a:xfrm>
          <a:off x="1112986" y="1634689"/>
          <a:ext cx="5428662" cy="476957"/>
        </a:xfrm>
        <a:custGeom>
          <a:avLst/>
          <a:gdLst/>
          <a:ahLst/>
          <a:cxnLst/>
          <a:rect l="0" t="0" r="0" b="0"/>
          <a:pathLst>
            <a:path>
              <a:moveTo>
                <a:pt x="5428662" y="0"/>
              </a:moveTo>
              <a:lnTo>
                <a:pt x="5428662" y="255578"/>
              </a:lnTo>
              <a:lnTo>
                <a:pt x="0" y="255578"/>
              </a:lnTo>
              <a:lnTo>
                <a:pt x="0" y="476957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3691009" y="1870628"/>
        <a:ext cx="272616" cy="5080"/>
      </dsp:txXfrm>
    </dsp:sp>
    <dsp:sp modelId="{F811E3DD-94D5-423D-AAED-93CA61DE50CB}">
      <dsp:nvSpPr>
        <dsp:cNvPr id="0" name=""/>
        <dsp:cNvSpPr/>
      </dsp:nvSpPr>
      <dsp:spPr>
        <a:xfrm>
          <a:off x="5438262" y="312425"/>
          <a:ext cx="2206773" cy="132406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Thresholding</a:t>
          </a:r>
          <a:endParaRPr lang="en-US" sz="20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Mean pixel value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Otsu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Histogram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Area Under Histogram</a:t>
          </a:r>
          <a:endParaRPr lang="en-US" sz="1200" kern="1200" dirty="0"/>
        </a:p>
      </dsp:txBody>
      <dsp:txXfrm>
        <a:off x="5438262" y="312425"/>
        <a:ext cx="2206773" cy="1324064"/>
      </dsp:txXfrm>
    </dsp:sp>
    <dsp:sp modelId="{395475D2-D3AC-4B4F-9946-E21D7D6C6D2A}">
      <dsp:nvSpPr>
        <dsp:cNvPr id="0" name=""/>
        <dsp:cNvSpPr/>
      </dsp:nvSpPr>
      <dsp:spPr>
        <a:xfrm>
          <a:off x="2214573" y="2760359"/>
          <a:ext cx="4769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6957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2440363" y="2803539"/>
        <a:ext cx="25377" cy="5080"/>
      </dsp:txXfrm>
    </dsp:sp>
    <dsp:sp modelId="{82DAA660-76C2-4677-A917-F62E9615A150}">
      <dsp:nvSpPr>
        <dsp:cNvPr id="0" name=""/>
        <dsp:cNvSpPr/>
      </dsp:nvSpPr>
      <dsp:spPr>
        <a:xfrm>
          <a:off x="9599" y="2144047"/>
          <a:ext cx="2206773" cy="132406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Morphological Operations</a:t>
          </a:r>
          <a:endParaRPr lang="en-US" sz="20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Opening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Closing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Connected Components</a:t>
          </a:r>
          <a:endParaRPr lang="en-US" sz="1200" kern="1200" dirty="0"/>
        </a:p>
      </dsp:txBody>
      <dsp:txXfrm>
        <a:off x="9599" y="2144047"/>
        <a:ext cx="2206773" cy="1324064"/>
      </dsp:txXfrm>
    </dsp:sp>
    <dsp:sp modelId="{C963F3B8-18A1-4A4B-85D3-ECA7BA16E705}">
      <dsp:nvSpPr>
        <dsp:cNvPr id="0" name=""/>
        <dsp:cNvSpPr/>
      </dsp:nvSpPr>
      <dsp:spPr>
        <a:xfrm>
          <a:off x="2723931" y="2144047"/>
          <a:ext cx="2206773" cy="132406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Segmented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Image</a:t>
          </a:r>
          <a:endParaRPr lang="en-US" sz="2000" kern="1200" dirty="0"/>
        </a:p>
      </dsp:txBody>
      <dsp:txXfrm>
        <a:off x="2723931" y="2144047"/>
        <a:ext cx="2206773" cy="13240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832900-DA5D-48A7-9266-043E0A77F5CD}" type="datetimeFigureOut">
              <a:rPr lang="en-US" smtClean="0"/>
              <a:t>6/18/2014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D7F4A-41B6-4B10-8A7E-AEB6B62B2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576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medix-5.cstcis.cti.depaul.edu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7F4A-41B6-4B10-8A7E-AEB6B62B254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667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6/18/2014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607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6/18/2014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078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6/18/2014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315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6/18/2014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948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6F822A4-8DA6-4447-9B1F-C5DB58435268}" type="datetimeFigureOut">
              <a:rPr lang="en-US" smtClean="0"/>
              <a:t>6/18/2014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47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6/18/2014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051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6/18/2014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670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77919A6-33EB-49BD-A62F-1FA56B9F9712}" type="datetimeFigureOut">
              <a:rPr lang="en-US" smtClean="0"/>
              <a:t>6/18/2014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03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6/18/2014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67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6/18/2014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630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6/18/2014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123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6/18/2014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833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athworks.com/help/matlab/creating_guis/examples-programming-gui-components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Segmenting </a:t>
            </a:r>
            <a:r>
              <a:rPr lang="en-US" i="1" dirty="0" smtClean="0"/>
              <a:t>C. </a:t>
            </a:r>
            <a:r>
              <a:rPr lang="en-US" i="1" dirty="0" err="1" smtClean="0"/>
              <a:t>ElegAns</a:t>
            </a:r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Valerie Simonis</a:t>
            </a:r>
          </a:p>
          <a:p>
            <a:r>
              <a:rPr lang="en-US" dirty="0" smtClean="0"/>
              <a:t>CSC 481: Final Project</a:t>
            </a:r>
          </a:p>
          <a:p>
            <a:r>
              <a:rPr lang="en-US" dirty="0" smtClean="0"/>
              <a:t>11/18/2013</a:t>
            </a:r>
          </a:p>
        </p:txBody>
      </p:sp>
    </p:spTree>
    <p:extLst>
      <p:ext uri="{BB962C8B-B14F-4D97-AF65-F5344CB8AC3E}">
        <p14:creationId xmlns:p14="http://schemas.microsoft.com/office/powerpoint/2010/main" val="269057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7654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‘nematodes’ GUI: Algorithm builder/Tester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14843"/>
            <a:ext cx="7772400" cy="5048451"/>
          </a:xfrm>
        </p:spPr>
      </p:pic>
    </p:spTree>
    <p:extLst>
      <p:ext uri="{BB962C8B-B14F-4D97-AF65-F5344CB8AC3E}">
        <p14:creationId xmlns:p14="http://schemas.microsoft.com/office/powerpoint/2010/main" val="407100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medix-5.cstcis.depaul.edu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Show each image &amp; explain issue</a:t>
            </a:r>
          </a:p>
          <a:p>
            <a:r>
              <a:rPr lang="en-US" dirty="0" smtClean="0"/>
              <a:t>Thresholds</a:t>
            </a:r>
          </a:p>
          <a:p>
            <a:pPr lvl="1"/>
            <a:r>
              <a:rPr lang="en-US" dirty="0" smtClean="0"/>
              <a:t>“First Frame”</a:t>
            </a:r>
          </a:p>
          <a:p>
            <a:pPr lvl="2"/>
            <a:r>
              <a:rPr lang="en-US" dirty="0" smtClean="0"/>
              <a:t>Mean Pixel Value</a:t>
            </a:r>
          </a:p>
          <a:p>
            <a:pPr lvl="2"/>
            <a:r>
              <a:rPr lang="en-US" dirty="0" smtClean="0"/>
              <a:t>Otsu</a:t>
            </a:r>
          </a:p>
          <a:p>
            <a:pPr lvl="2"/>
            <a:r>
              <a:rPr lang="en-US" dirty="0" smtClean="0"/>
              <a:t>Histogram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Area under histogram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“Intersect Artifact”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Contrast Enhancement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Area under histogram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Morphology medium</a:t>
            </a:r>
          </a:p>
        </p:txBody>
      </p:sp>
    </p:spTree>
    <p:extLst>
      <p:ext uri="{BB962C8B-B14F-4D97-AF65-F5344CB8AC3E}">
        <p14:creationId xmlns:p14="http://schemas.microsoft.com/office/powerpoint/2010/main" val="112313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53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 segmentation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Zoom in to maximum possible and overlay pixels on image</a:t>
            </a:r>
          </a:p>
          <a:p>
            <a:r>
              <a:rPr lang="en-US" dirty="0" smtClean="0"/>
              <a:t>Difficult!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976367"/>
            <a:ext cx="3902294" cy="29267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23" y="2976368"/>
            <a:ext cx="3968970" cy="292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9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Methods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The GUI provides me with four methods of evaluation: </a:t>
                </a:r>
              </a:p>
              <a:p>
                <a:pPr lvl="1"/>
                <a:r>
                  <a:rPr lang="en-US" dirty="0" smtClean="0"/>
                  <a:t>One image:</a:t>
                </a:r>
              </a:p>
              <a:p>
                <a:pPr lvl="2"/>
                <a:r>
                  <a:rPr lang="en-US" dirty="0" smtClean="0"/>
                  <a:t>Visual Evaluation:</a:t>
                </a:r>
              </a:p>
              <a:p>
                <a:pPr lvl="3"/>
                <a:r>
                  <a:rPr lang="en-US" dirty="0" smtClean="0"/>
                  <a:t>Check skeleton, perimeter and centroid of segmentation</a:t>
                </a:r>
              </a:p>
              <a:p>
                <a:pPr lvl="3"/>
                <a:r>
                  <a:rPr lang="en-US" dirty="0" smtClean="0"/>
                  <a:t>Check skeleton and perimeter of hand drawn segmentation</a:t>
                </a:r>
              </a:p>
              <a:p>
                <a:pPr lvl="2"/>
                <a:r>
                  <a:rPr lang="en-US" dirty="0" smtClean="0"/>
                  <a:t>Numerical Evaluation: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“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𝐴𝑐𝑐𝑢𝑟𝑎𝑐𝑦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” = </m:t>
                    </m:r>
                    <m:f>
                      <m:f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𝐶𝑜𝑚𝑝𝑢𝑡𝑒𝑑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𝐴𝑟𝑒𝑎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𝐻𝑎𝑛𝑑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𝑑𝑟𝑎𝑤𝑛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𝐴𝑟𝑒𝑎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∗1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00%</m:t>
                    </m:r>
                  </m:oMath>
                </a14:m>
                <a:endParaRPr lang="en-US" dirty="0"/>
              </a:p>
              <a:p>
                <a:pPr lvl="2"/>
                <a:endParaRPr lang="en-US" dirty="0" smtClean="0"/>
              </a:p>
              <a:p>
                <a:pPr lvl="1"/>
                <a:r>
                  <a:rPr lang="en-US" dirty="0" smtClean="0"/>
                  <a:t>All images in a subset:</a:t>
                </a:r>
              </a:p>
              <a:p>
                <a:pPr lvl="2"/>
                <a:r>
                  <a:rPr lang="en-US" dirty="0" smtClean="0"/>
                  <a:t>Paired t-test: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h𝑎𝑛𝑑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𝑐𝑜𝑚𝑝𝑢𝑡𝑒𝑑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h𝑎𝑛𝑑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𝑐𝑜𝑚𝑝𝑢𝑡𝑒𝑑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dirty="0" smtClean="0"/>
                  <a:t>P-value: </a:t>
                </a:r>
              </a:p>
              <a:p>
                <a:pPr lvl="3"/>
                <a:r>
                  <a:rPr lang="en-US" dirty="0" smtClean="0"/>
                  <a:t>&lt; 0.05: Reject null hypothesis -</a:t>
                </a:r>
                <a:r>
                  <a:rPr lang="en-US" dirty="0" smtClean="0">
                    <a:sym typeface="Wingdings" panose="05000000000000000000" pitchFamily="2" charset="2"/>
                  </a:rPr>
                  <a:t>--&gt; bad</a:t>
                </a:r>
                <a:endParaRPr lang="en-US" dirty="0" smtClean="0"/>
              </a:p>
              <a:p>
                <a:pPr lvl="3"/>
                <a:r>
                  <a:rPr lang="en-US" dirty="0" smtClean="0"/>
                  <a:t>&gt; 0.05: Fail to reject null hypothesis </a:t>
                </a:r>
                <a:r>
                  <a:rPr lang="en-US" dirty="0"/>
                  <a:t>-</a:t>
                </a:r>
                <a:r>
                  <a:rPr lang="en-US" dirty="0">
                    <a:sym typeface="Wingdings" panose="05000000000000000000" pitchFamily="2" charset="2"/>
                  </a:rPr>
                  <a:t>--&gt; </a:t>
                </a:r>
                <a:r>
                  <a:rPr lang="en-US" dirty="0" smtClean="0">
                    <a:sym typeface="Wingdings" panose="05000000000000000000" pitchFamily="2" charset="2"/>
                  </a:rPr>
                  <a:t>good</a:t>
                </a:r>
                <a:endParaRPr lang="en-US" dirty="0"/>
              </a:p>
              <a:p>
                <a:pPr lvl="3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392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473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Best Configuration: Area Under Histogram with morphological closing</a:t>
            </a:r>
          </a:p>
          <a:p>
            <a:pPr lvl="1"/>
            <a:r>
              <a:rPr lang="en-US" dirty="0" smtClean="0"/>
              <a:t>First Frame: 91.5%</a:t>
            </a:r>
          </a:p>
          <a:p>
            <a:pPr lvl="1"/>
            <a:r>
              <a:rPr lang="en-US" dirty="0" smtClean="0"/>
              <a:t>Curled: 96.1 %</a:t>
            </a:r>
          </a:p>
          <a:p>
            <a:pPr lvl="1"/>
            <a:r>
              <a:rPr lang="en-US" dirty="0" smtClean="0"/>
              <a:t>Coiled: 97.1 %</a:t>
            </a:r>
          </a:p>
          <a:p>
            <a:pPr lvl="1"/>
            <a:r>
              <a:rPr lang="en-US" dirty="0" smtClean="0"/>
              <a:t>Artifact: 86.9 %</a:t>
            </a:r>
          </a:p>
          <a:p>
            <a:pPr lvl="1"/>
            <a:r>
              <a:rPr lang="en-US" dirty="0" smtClean="0"/>
              <a:t>Intersect Artifact: 101.7 %</a:t>
            </a:r>
          </a:p>
          <a:p>
            <a:pPr lvl="1"/>
            <a:r>
              <a:rPr lang="en-US" dirty="0" smtClean="0"/>
              <a:t>P-value: 0.1 </a:t>
            </a:r>
          </a:p>
          <a:p>
            <a:pPr lvl="1"/>
            <a:r>
              <a:rPr lang="en-US" dirty="0" smtClean="0"/>
              <a:t>Visual </a:t>
            </a:r>
            <a:r>
              <a:rPr lang="en-US" smtClean="0"/>
              <a:t>check pretty good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Many improvements possible based on GUI results:</a:t>
            </a:r>
          </a:p>
          <a:p>
            <a:pPr lvl="1"/>
            <a:r>
              <a:rPr lang="en-US" dirty="0" smtClean="0"/>
              <a:t>Select connected component approximately “worm-sized”</a:t>
            </a:r>
          </a:p>
          <a:p>
            <a:pPr lvl="1"/>
            <a:r>
              <a:rPr lang="en-US" dirty="0" smtClean="0"/>
              <a:t>Split artifacts and remove them</a:t>
            </a:r>
          </a:p>
          <a:p>
            <a:pPr marL="27432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5200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Baek</a:t>
            </a:r>
            <a:r>
              <a:rPr lang="en-US" dirty="0"/>
              <a:t>, J-H, </a:t>
            </a:r>
            <a:r>
              <a:rPr lang="en-US" dirty="0" err="1"/>
              <a:t>Cosman</a:t>
            </a:r>
            <a:r>
              <a:rPr lang="en-US" dirty="0"/>
              <a:t>, P. , Feng, Z., Silver J., William R. Schafer, W.R. (2002). Using machine vision to analyze and classify </a:t>
            </a:r>
            <a:r>
              <a:rPr lang="en-US" dirty="0" err="1"/>
              <a:t>Caenorhabditis</a:t>
            </a:r>
            <a:r>
              <a:rPr lang="en-US" dirty="0"/>
              <a:t> </a:t>
            </a:r>
            <a:r>
              <a:rPr lang="en-US" dirty="0" err="1"/>
              <a:t>elegans</a:t>
            </a:r>
            <a:r>
              <a:rPr lang="en-US" dirty="0"/>
              <a:t> behavioral phenotypes quantitatively. Journal of Neuroscience Methods. 118:9-21</a:t>
            </a:r>
            <a:r>
              <a:rPr lang="en-US" dirty="0" smtClean="0"/>
              <a:t>.</a:t>
            </a:r>
          </a:p>
          <a:p>
            <a:r>
              <a:rPr lang="en-US" dirty="0"/>
              <a:t>Cohen, E., Yemini, E, Schafer, W., </a:t>
            </a:r>
            <a:r>
              <a:rPr lang="en-US" dirty="0" err="1"/>
              <a:t>Feiterlson</a:t>
            </a:r>
            <a:r>
              <a:rPr lang="en-US" dirty="0"/>
              <a:t> D.G., </a:t>
            </a:r>
            <a:r>
              <a:rPr lang="en-US" dirty="0" err="1"/>
              <a:t>Treinin</a:t>
            </a:r>
            <a:r>
              <a:rPr lang="en-US" dirty="0"/>
              <a:t>, M. (2012). Locomotion analysis identifies </a:t>
            </a:r>
            <a:r>
              <a:rPr lang="en-US" dirty="0" smtClean="0"/>
              <a:t>roles </a:t>
            </a:r>
            <a:r>
              <a:rPr lang="en-US" dirty="0"/>
              <a:t>of </a:t>
            </a:r>
            <a:r>
              <a:rPr lang="en-US" dirty="0" err="1"/>
              <a:t>mechanosensory</a:t>
            </a:r>
            <a:r>
              <a:rPr lang="en-US" dirty="0"/>
              <a:t> neurons in governing locomotion dynamics of C. </a:t>
            </a:r>
            <a:r>
              <a:rPr lang="en-US" dirty="0" err="1"/>
              <a:t>elegans</a:t>
            </a:r>
            <a:r>
              <a:rPr lang="en-US" dirty="0"/>
              <a:t>. Journal of Experimental Biology. 215:3639-48</a:t>
            </a:r>
            <a:r>
              <a:rPr lang="en-US" dirty="0" smtClean="0"/>
              <a:t>.</a:t>
            </a:r>
          </a:p>
          <a:p>
            <a:r>
              <a:rPr lang="en-US" dirty="0" smtClean="0"/>
              <a:t>Wu, Q., Merchant, F.A., </a:t>
            </a:r>
            <a:r>
              <a:rPr lang="en-US" dirty="0" err="1" smtClean="0"/>
              <a:t>Castleman</a:t>
            </a:r>
            <a:r>
              <a:rPr lang="en-US" dirty="0" smtClean="0"/>
              <a:t>, K.R. (2008). </a:t>
            </a:r>
            <a:r>
              <a:rPr lang="en-US" i="1" dirty="0" smtClean="0"/>
              <a:t>Microscope Image Processing</a:t>
            </a:r>
            <a:r>
              <a:rPr lang="en-US" dirty="0" smtClean="0"/>
              <a:t>. Academic Press.</a:t>
            </a:r>
          </a:p>
          <a:p>
            <a:r>
              <a:rPr lang="en-US" dirty="0" smtClean="0"/>
              <a:t>Gonzalez, R.C., Woods, R.E. (2008). </a:t>
            </a:r>
            <a:r>
              <a:rPr lang="en-US" i="1" dirty="0" smtClean="0"/>
              <a:t>Digital Image Processing, Third </a:t>
            </a:r>
            <a:r>
              <a:rPr lang="en-US" i="1" dirty="0" err="1" smtClean="0"/>
              <a:t>Edition.</a:t>
            </a:r>
            <a:r>
              <a:rPr lang="en-US" dirty="0" err="1" smtClean="0"/>
              <a:t>Pearson</a:t>
            </a:r>
            <a:r>
              <a:rPr lang="en-US" dirty="0" smtClean="0"/>
              <a:t> Prentice Hall.</a:t>
            </a:r>
          </a:p>
          <a:p>
            <a:r>
              <a:rPr lang="en-US" dirty="0" err="1"/>
              <a:t>MathWorks</a:t>
            </a:r>
            <a:r>
              <a:rPr lang="en-US" dirty="0"/>
              <a:t>, (2012). </a:t>
            </a:r>
            <a:r>
              <a:rPr lang="en-US" i="1" dirty="0"/>
              <a:t>Examples: Program GUI </a:t>
            </a:r>
            <a:r>
              <a:rPr lang="en-US" i="1" dirty="0" smtClean="0"/>
              <a:t>Components (R2013b)</a:t>
            </a:r>
            <a:r>
              <a:rPr lang="en-US" dirty="0" smtClean="0"/>
              <a:t>. </a:t>
            </a:r>
            <a:r>
              <a:rPr lang="en-US" dirty="0"/>
              <a:t>Retrieved </a:t>
            </a:r>
            <a:r>
              <a:rPr lang="en-US" dirty="0" smtClean="0"/>
              <a:t>November 18, 2013 </a:t>
            </a:r>
            <a:r>
              <a:rPr lang="en-US" dirty="0"/>
              <a:t>from </a:t>
            </a:r>
            <a:r>
              <a:rPr lang="en-US" dirty="0">
                <a:hlinkClick r:id="rId2"/>
              </a:rPr>
              <a:t>http://www.mathworks.com/help/matlab/creating_guis/examples-programming-gui-components.html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99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Motivation / Problem Statement</a:t>
            </a:r>
          </a:p>
          <a:p>
            <a:r>
              <a:rPr lang="en-US" dirty="0" smtClean="0"/>
              <a:t>Related Work</a:t>
            </a:r>
          </a:p>
          <a:p>
            <a:r>
              <a:rPr lang="en-US" dirty="0" smtClean="0"/>
              <a:t>Methodology</a:t>
            </a:r>
          </a:p>
          <a:p>
            <a:pPr lvl="1"/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Approach</a:t>
            </a:r>
          </a:p>
          <a:p>
            <a:r>
              <a:rPr lang="en-US" dirty="0" smtClean="0"/>
              <a:t>Results</a:t>
            </a:r>
          </a:p>
          <a:p>
            <a:pPr lvl="1"/>
            <a:r>
              <a:rPr lang="en-US" dirty="0" smtClean="0"/>
              <a:t>Demo </a:t>
            </a:r>
            <a:r>
              <a:rPr lang="en-US" dirty="0" err="1" smtClean="0"/>
              <a:t>Matlab</a:t>
            </a:r>
            <a:r>
              <a:rPr lang="en-US" dirty="0" smtClean="0"/>
              <a:t> GUI</a:t>
            </a:r>
            <a:endParaRPr lang="en-US" dirty="0"/>
          </a:p>
          <a:p>
            <a:r>
              <a:rPr lang="en-US" dirty="0" smtClean="0"/>
              <a:t>Evaluation</a:t>
            </a:r>
          </a:p>
          <a:p>
            <a:pPr marL="457200" lvl="2">
              <a:spcBef>
                <a:spcPts val="1200"/>
              </a:spcBef>
              <a:spcAft>
                <a:spcPts val="0"/>
              </a:spcAft>
            </a:pPr>
            <a:r>
              <a:rPr lang="en-US" dirty="0"/>
              <a:t>Demo </a:t>
            </a:r>
            <a:r>
              <a:rPr lang="en-US" dirty="0" err="1"/>
              <a:t>Matlab</a:t>
            </a:r>
            <a:r>
              <a:rPr lang="en-US" dirty="0"/>
              <a:t> </a:t>
            </a:r>
            <a:r>
              <a:rPr lang="en-US" dirty="0" smtClean="0"/>
              <a:t>GUI</a:t>
            </a:r>
          </a:p>
          <a:p>
            <a:r>
              <a:rPr lang="en-US" dirty="0" smtClean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58758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 of segmentation used in two applications: </a:t>
            </a:r>
          </a:p>
          <a:p>
            <a:pPr lvl="1"/>
            <a:r>
              <a:rPr lang="en-US" dirty="0" smtClean="0"/>
              <a:t>Track worms during video collection</a:t>
            </a:r>
          </a:p>
          <a:p>
            <a:pPr lvl="2"/>
            <a:r>
              <a:rPr lang="en-US" dirty="0" smtClean="0"/>
              <a:t>Centroid approximations to move X-Y stage</a:t>
            </a:r>
          </a:p>
          <a:p>
            <a:pPr lvl="1"/>
            <a:r>
              <a:rPr lang="en-US" dirty="0" smtClean="0"/>
              <a:t>Collect features to describe worm’s behavior</a:t>
            </a:r>
          </a:p>
          <a:p>
            <a:pPr lvl="2"/>
            <a:r>
              <a:rPr lang="en-US" dirty="0" smtClean="0"/>
              <a:t>Morphology: area, length</a:t>
            </a:r>
          </a:p>
          <a:p>
            <a:pPr lvl="2"/>
            <a:r>
              <a:rPr lang="en-US" dirty="0" smtClean="0"/>
              <a:t>Posture: curled, coiled, sinusoidal, …</a:t>
            </a:r>
          </a:p>
          <a:p>
            <a:pPr lvl="2"/>
            <a:r>
              <a:rPr lang="en-US" dirty="0" smtClean="0"/>
              <a:t>Movement: crawling, turning, …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What sequence of image processing techniques should I apply to adequately segment </a:t>
            </a:r>
            <a:r>
              <a:rPr lang="en-US" i="1" dirty="0" smtClean="0"/>
              <a:t>C. </a:t>
            </a:r>
            <a:r>
              <a:rPr lang="en-US" i="1" dirty="0" err="1" smtClean="0"/>
              <a:t>elegans</a:t>
            </a:r>
            <a:r>
              <a:rPr lang="en-US" i="1" dirty="0" smtClean="0"/>
              <a:t> </a:t>
            </a:r>
            <a:r>
              <a:rPr lang="en-US" dirty="0" smtClean="0"/>
              <a:t>from its environment ?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659019151"/>
              </p:ext>
            </p:extLst>
          </p:nvPr>
        </p:nvGraphicFramePr>
        <p:xfrm>
          <a:off x="6206835" y="1357745"/>
          <a:ext cx="2701637" cy="32558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690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Segmentation is a common problem to any worm tracking or worm analysis application</a:t>
            </a:r>
          </a:p>
          <a:p>
            <a:r>
              <a:rPr lang="en-US" dirty="0" smtClean="0"/>
              <a:t>In general, the algorithm used is dependent on the set of images on which analysis is to be done, resulting in different groups creating algorithms based on image acquisition:</a:t>
            </a:r>
          </a:p>
          <a:p>
            <a:pPr marL="457200" lvl="2">
              <a:spcBef>
                <a:spcPts val="1200"/>
              </a:spcBef>
              <a:spcAft>
                <a:spcPts val="0"/>
              </a:spcAft>
            </a:pPr>
            <a:r>
              <a:rPr lang="en-US" dirty="0"/>
              <a:t>“Histogram” approach (Yemini et al, 2012</a:t>
            </a:r>
            <a:r>
              <a:rPr lang="en-US" dirty="0" smtClean="0"/>
              <a:t>)</a:t>
            </a:r>
          </a:p>
          <a:p>
            <a:pPr marL="457200" lvl="2">
              <a:spcBef>
                <a:spcPts val="1200"/>
              </a:spcBef>
              <a:spcAft>
                <a:spcPts val="0"/>
              </a:spcAft>
            </a:pPr>
            <a:r>
              <a:rPr lang="en-US" dirty="0" smtClean="0"/>
              <a:t>Using reference background value and apply window at all pixel locations to filter it out (</a:t>
            </a:r>
            <a:r>
              <a:rPr lang="en-US" dirty="0" err="1" smtClean="0"/>
              <a:t>Baek</a:t>
            </a:r>
            <a:r>
              <a:rPr lang="en-US" dirty="0"/>
              <a:t> </a:t>
            </a:r>
            <a:r>
              <a:rPr lang="en-US" dirty="0" smtClean="0"/>
              <a:t>et al, 2002)</a:t>
            </a:r>
          </a:p>
          <a:p>
            <a:r>
              <a:rPr lang="en-US" dirty="0" smtClean="0"/>
              <a:t>Using </a:t>
            </a:r>
            <a:r>
              <a:rPr lang="en-US" dirty="0" err="1" smtClean="0"/>
              <a:t>thresholding</a:t>
            </a:r>
            <a:r>
              <a:rPr lang="en-US" dirty="0" smtClean="0"/>
              <a:t> and morphological closing is standard approach</a:t>
            </a:r>
          </a:p>
          <a:p>
            <a:r>
              <a:rPr lang="en-US" dirty="0" smtClean="0"/>
              <a:t>Hard to tell from literature how adequate algorithms are as it is not usually a focal point of papers</a:t>
            </a:r>
          </a:p>
        </p:txBody>
      </p:sp>
    </p:spTree>
    <p:extLst>
      <p:ext uri="{BB962C8B-B14F-4D97-AF65-F5344CB8AC3E}">
        <p14:creationId xmlns:p14="http://schemas.microsoft.com/office/powerpoint/2010/main" val="35467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and 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55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670" y="2093976"/>
            <a:ext cx="3305596" cy="3977640"/>
          </a:xfrm>
        </p:spPr>
        <p:txBody>
          <a:bodyPr>
            <a:normAutofit/>
          </a:bodyPr>
          <a:lstStyle/>
          <a:p>
            <a:r>
              <a:rPr lang="en-US" dirty="0"/>
              <a:t>Dr. </a:t>
            </a:r>
            <a:r>
              <a:rPr lang="en-US" dirty="0" err="1"/>
              <a:t>Hongkyun</a:t>
            </a:r>
            <a:r>
              <a:rPr lang="en-US" dirty="0"/>
              <a:t> Kim at </a:t>
            </a:r>
            <a:r>
              <a:rPr lang="en-US" dirty="0" err="1"/>
              <a:t>Roslind</a:t>
            </a:r>
            <a:r>
              <a:rPr lang="en-US" dirty="0"/>
              <a:t> Franklin </a:t>
            </a:r>
            <a:r>
              <a:rPr lang="en-US" dirty="0" smtClean="0"/>
              <a:t>University</a:t>
            </a:r>
          </a:p>
          <a:p>
            <a:r>
              <a:rPr lang="en-US" dirty="0" smtClean="0"/>
              <a:t>Resolution:  1024 x 768</a:t>
            </a:r>
          </a:p>
          <a:p>
            <a:r>
              <a:rPr lang="en-US" dirty="0" smtClean="0"/>
              <a:t>Number of frames: 300</a:t>
            </a:r>
          </a:p>
          <a:p>
            <a:r>
              <a:rPr lang="en-US" dirty="0" smtClean="0"/>
              <a:t>Number of independent sequences (between stage movements):19</a:t>
            </a:r>
            <a:endParaRPr lang="en-US" dirty="0"/>
          </a:p>
          <a:p>
            <a:r>
              <a:rPr lang="en-US" dirty="0" smtClean="0"/>
              <a:t>Select 5 representative images from the set to test segmentation</a:t>
            </a:r>
          </a:p>
        </p:txBody>
      </p:sp>
      <p:pic>
        <p:nvPicPr>
          <p:cNvPr id="6" name="video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35841" y="2093976"/>
            <a:ext cx="4252783" cy="3189587"/>
          </a:xfrm>
        </p:spPr>
      </p:pic>
    </p:spTree>
    <p:extLst>
      <p:ext uri="{BB962C8B-B14F-4D97-AF65-F5344CB8AC3E}">
        <p14:creationId xmlns:p14="http://schemas.microsoft.com/office/powerpoint/2010/main" val="77199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Processing Sequence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6152604"/>
              </p:ext>
            </p:extLst>
          </p:nvPr>
        </p:nvGraphicFramePr>
        <p:xfrm>
          <a:off x="685800" y="1632028"/>
          <a:ext cx="7654636" cy="3780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093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4141" y="464070"/>
            <a:ext cx="7772400" cy="868472"/>
          </a:xfrm>
        </p:spPr>
        <p:txBody>
          <a:bodyPr/>
          <a:lstStyle/>
          <a:p>
            <a:r>
              <a:rPr lang="en-US" dirty="0" smtClean="0"/>
              <a:t>Threshold Descriptions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4141" y="1898904"/>
            <a:ext cx="3657600" cy="1455420"/>
          </a:xfrm>
        </p:spPr>
        <p:txBody>
          <a:bodyPr>
            <a:normAutofit lnSpcReduction="10000"/>
          </a:bodyPr>
          <a:lstStyle/>
          <a:p>
            <a:pPr lvl="1"/>
            <a:r>
              <a:rPr lang="en-US" dirty="0" smtClean="0"/>
              <a:t>Find </a:t>
            </a:r>
            <a:r>
              <a:rPr lang="en-US" dirty="0" smtClean="0">
                <a:solidFill>
                  <a:schemeClr val="accent1"/>
                </a:solidFill>
              </a:rPr>
              <a:t>max = I(</a:t>
            </a:r>
            <a:r>
              <a:rPr lang="en-US" dirty="0" err="1" smtClean="0">
                <a:solidFill>
                  <a:schemeClr val="accent1"/>
                </a:solidFill>
              </a:rPr>
              <a:t>x,y</a:t>
            </a:r>
            <a:r>
              <a:rPr lang="en-US" dirty="0">
                <a:solidFill>
                  <a:schemeClr val="accent1"/>
                </a:solidFill>
              </a:rPr>
              <a:t>) </a:t>
            </a:r>
            <a:r>
              <a:rPr lang="en-US" dirty="0"/>
              <a:t>such that histogram is maximal</a:t>
            </a:r>
          </a:p>
          <a:p>
            <a:pPr lvl="1"/>
            <a:r>
              <a:rPr lang="en-US" dirty="0"/>
              <a:t>Find </a:t>
            </a:r>
            <a:r>
              <a:rPr lang="en-US" dirty="0">
                <a:solidFill>
                  <a:schemeClr val="accent5"/>
                </a:solidFill>
              </a:rPr>
              <a:t>T = </a:t>
            </a:r>
            <a:r>
              <a:rPr lang="en-US" dirty="0" smtClean="0">
                <a:solidFill>
                  <a:schemeClr val="accent5"/>
                </a:solidFill>
              </a:rPr>
              <a:t>I(</a:t>
            </a:r>
            <a:r>
              <a:rPr lang="en-US" dirty="0" err="1" smtClean="0">
                <a:solidFill>
                  <a:schemeClr val="accent5"/>
                </a:solidFill>
              </a:rPr>
              <a:t>x,y</a:t>
            </a:r>
            <a:r>
              <a:rPr lang="en-US" dirty="0">
                <a:solidFill>
                  <a:schemeClr val="accent5"/>
                </a:solidFill>
              </a:rPr>
              <a:t>) </a:t>
            </a:r>
            <a:r>
              <a:rPr lang="en-US" dirty="0"/>
              <a:t>such that </a:t>
            </a:r>
            <a:r>
              <a:rPr lang="en-US" dirty="0" smtClean="0"/>
              <a:t>T is the nearest minimum to the left of </a:t>
            </a:r>
            <a:r>
              <a:rPr lang="en-US" dirty="0" smtClean="0">
                <a:solidFill>
                  <a:schemeClr val="accent1"/>
                </a:solidFill>
              </a:rPr>
              <a:t>max</a:t>
            </a: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068153" y="1965532"/>
            <a:ext cx="3657600" cy="1059180"/>
          </a:xfrm>
        </p:spPr>
        <p:txBody>
          <a:bodyPr>
            <a:normAutofit lnSpcReduction="10000"/>
          </a:bodyPr>
          <a:lstStyle/>
          <a:p>
            <a:pPr marL="182880" lvl="1">
              <a:spcBef>
                <a:spcPts val="1200"/>
              </a:spcBef>
              <a:spcAft>
                <a:spcPts val="0"/>
              </a:spcAft>
            </a:pPr>
            <a:r>
              <a:rPr lang="en-US" dirty="0"/>
              <a:t>Find </a:t>
            </a:r>
            <a:r>
              <a:rPr lang="en-US" dirty="0">
                <a:solidFill>
                  <a:schemeClr val="accent5"/>
                </a:solidFill>
              </a:rPr>
              <a:t>T = I(</a:t>
            </a:r>
            <a:r>
              <a:rPr lang="en-US" dirty="0" err="1">
                <a:solidFill>
                  <a:schemeClr val="accent5"/>
                </a:solidFill>
              </a:rPr>
              <a:t>x,y</a:t>
            </a:r>
            <a:r>
              <a:rPr lang="en-US" dirty="0"/>
              <a:t>) such that the number of pixels </a:t>
            </a:r>
            <a:r>
              <a:rPr lang="en-US" dirty="0" smtClean="0"/>
              <a:t>in area to the left of T </a:t>
            </a:r>
            <a:r>
              <a:rPr lang="en-US" dirty="0"/>
              <a:t>approximates the average area </a:t>
            </a:r>
            <a:r>
              <a:rPr lang="en-US" dirty="0" smtClean="0"/>
              <a:t>of </a:t>
            </a:r>
            <a:r>
              <a:rPr lang="en-US" dirty="0"/>
              <a:t>a </a:t>
            </a:r>
            <a:r>
              <a:rPr lang="en-US" dirty="0" smtClean="0"/>
              <a:t>worm </a:t>
            </a:r>
            <a:r>
              <a:rPr lang="en-US" dirty="0"/>
              <a:t>(4223)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264" y="3354324"/>
            <a:ext cx="4176616" cy="3171167"/>
          </a:xfrm>
          <a:prstGeom prst="rect">
            <a:avLst/>
          </a:prstGeom>
        </p:spPr>
      </p:pic>
      <p:sp>
        <p:nvSpPr>
          <p:cNvPr id="14" name="Right Brace 13"/>
          <p:cNvSpPr/>
          <p:nvPr/>
        </p:nvSpPr>
        <p:spPr>
          <a:xfrm rot="16200000">
            <a:off x="5916440" y="5065341"/>
            <a:ext cx="146615" cy="1843188"/>
          </a:xfrm>
          <a:prstGeom prst="rightBrace">
            <a:avLst>
              <a:gd name="adj1" fmla="val 8333"/>
              <a:gd name="adj2" fmla="val 50331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 flipV="1">
            <a:off x="6911340" y="3489960"/>
            <a:ext cx="7620" cy="265540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08667" y="3500940"/>
            <a:ext cx="1074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worm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247044" y="3500940"/>
            <a:ext cx="1883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094178" y="5231959"/>
            <a:ext cx="16940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accent1"/>
                </a:solidFill>
              </a:rPr>
              <a:t># of pixels </a:t>
            </a:r>
          </a:p>
          <a:p>
            <a:pPr algn="ctr"/>
            <a:r>
              <a:rPr lang="en-US" sz="1000" b="1" dirty="0" smtClean="0">
                <a:solidFill>
                  <a:schemeClr val="accent1"/>
                </a:solidFill>
              </a:rPr>
              <a:t>== </a:t>
            </a:r>
          </a:p>
          <a:p>
            <a:pPr algn="ctr"/>
            <a:r>
              <a:rPr lang="en-US" sz="1000" b="1" dirty="0" err="1" smtClean="0">
                <a:solidFill>
                  <a:schemeClr val="accent1"/>
                </a:solidFill>
              </a:rPr>
              <a:t>avg</a:t>
            </a:r>
            <a:r>
              <a:rPr lang="en-US" sz="1000" b="1" dirty="0" smtClean="0">
                <a:solidFill>
                  <a:schemeClr val="accent1"/>
                </a:solidFill>
              </a:rPr>
              <a:t> area of worm</a:t>
            </a:r>
            <a:endParaRPr lang="en-US" sz="1000" b="1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21018" y="6495270"/>
            <a:ext cx="7429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accent5"/>
                </a:solidFill>
              </a:rPr>
              <a:t>T = 78</a:t>
            </a:r>
            <a:endParaRPr lang="en-US" sz="1100" dirty="0">
              <a:solidFill>
                <a:schemeClr val="accent5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57797" y="1544646"/>
            <a:ext cx="2799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“Area Under Histogram”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51189" y="1544646"/>
            <a:ext cx="1520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“Histogram”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41" y="3354324"/>
            <a:ext cx="3691311" cy="3140946"/>
          </a:xfrm>
          <a:prstGeom prst="rect">
            <a:avLst/>
          </a:prstGeom>
        </p:spPr>
      </p:pic>
      <p:sp>
        <p:nvSpPr>
          <p:cNvPr id="26" name="5-Point Star 25"/>
          <p:cNvSpPr/>
          <p:nvPr/>
        </p:nvSpPr>
        <p:spPr>
          <a:xfrm>
            <a:off x="2362200" y="3328250"/>
            <a:ext cx="190500" cy="179998"/>
          </a:xfrm>
          <a:prstGeom prst="star5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575346" y="3300481"/>
            <a:ext cx="4603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accent1"/>
                </a:solidFill>
              </a:rPr>
              <a:t>max</a:t>
            </a:r>
            <a:endParaRPr lang="en-US" sz="1050" dirty="0">
              <a:solidFill>
                <a:schemeClr val="accent1"/>
              </a:solidFill>
            </a:endParaRPr>
          </a:p>
        </p:txBody>
      </p:sp>
      <p:cxnSp>
        <p:nvCxnSpPr>
          <p:cNvPr id="29" name="Curved Connector 28"/>
          <p:cNvCxnSpPr/>
          <p:nvPr/>
        </p:nvCxnSpPr>
        <p:spPr>
          <a:xfrm rot="5400000">
            <a:off x="950611" y="4699361"/>
            <a:ext cx="2498152" cy="22361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433164" y="5725325"/>
            <a:ext cx="1712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50" b="1" dirty="0" smtClean="0">
                <a:solidFill>
                  <a:schemeClr val="accent1"/>
                </a:solidFill>
              </a:rPr>
              <a:t>Nearest min to the left</a:t>
            </a:r>
            <a:endParaRPr lang="en-US" sz="1050" b="1" dirty="0">
              <a:solidFill>
                <a:schemeClr val="accent1"/>
              </a:solidFill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flipH="1" flipV="1">
            <a:off x="2087881" y="3562091"/>
            <a:ext cx="7619" cy="239277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158153" y="3562091"/>
            <a:ext cx="1074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worm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666634" y="3562091"/>
            <a:ext cx="1883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1774007" y="6467921"/>
            <a:ext cx="7429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accent5"/>
                </a:solidFill>
              </a:rPr>
              <a:t>T = 86</a:t>
            </a:r>
            <a:endParaRPr lang="en-US" sz="11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92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00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TC103090434[[fn=Wood Type]]</Template>
  <TotalTime>198</TotalTime>
  <Words>747</Words>
  <Application>Microsoft Office PowerPoint</Application>
  <PresentationFormat>On-screen Show (4:3)</PresentationFormat>
  <Paragraphs>135</Paragraphs>
  <Slides>16</Slides>
  <Notes>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Wood Type</vt:lpstr>
      <vt:lpstr>Segmenting C. ElegAns</vt:lpstr>
      <vt:lpstr>Outline</vt:lpstr>
      <vt:lpstr>Motivation</vt:lpstr>
      <vt:lpstr>Related Work</vt:lpstr>
      <vt:lpstr>Methodology</vt:lpstr>
      <vt:lpstr>DAta</vt:lpstr>
      <vt:lpstr>Image Processing Sequence</vt:lpstr>
      <vt:lpstr>Threshold Descriptions</vt:lpstr>
      <vt:lpstr>Results</vt:lpstr>
      <vt:lpstr>‘nematodes’ GUI: Algorithm builder/Tester</vt:lpstr>
      <vt:lpstr>Demo: medix-5.cstcis.depaul.edu</vt:lpstr>
      <vt:lpstr>Evaluation</vt:lpstr>
      <vt:lpstr>Hand segmentation</vt:lpstr>
      <vt:lpstr>Evaluation Methods</vt:lpstr>
      <vt:lpstr>Conclusions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Segmenting C. ElegAns</dc:title>
  <dc:creator>Valerie Simonis</dc:creator>
  <cp:lastModifiedBy>Simonis, Valerie</cp:lastModifiedBy>
  <cp:revision>27</cp:revision>
  <dcterms:created xsi:type="dcterms:W3CDTF">2013-11-18T20:23:35Z</dcterms:created>
  <dcterms:modified xsi:type="dcterms:W3CDTF">2014-06-18T18:31:41Z</dcterms:modified>
</cp:coreProperties>
</file>